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rawing3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84" r:id="rId2"/>
    <p:sldId id="282" r:id="rId3"/>
    <p:sldId id="258" r:id="rId4"/>
    <p:sldId id="283" r:id="rId5"/>
    <p:sldId id="261" r:id="rId6"/>
    <p:sldId id="281" r:id="rId7"/>
    <p:sldId id="274" r:id="rId8"/>
    <p:sldId id="263" r:id="rId9"/>
    <p:sldId id="270" r:id="rId10"/>
    <p:sldId id="271" r:id="rId11"/>
    <p:sldId id="279" r:id="rId12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FFFF"/>
    <a:srgbClr val="FB2F19"/>
    <a:srgbClr val="DE02BF"/>
    <a:srgbClr val="FE8AED"/>
    <a:srgbClr val="B5EFF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4660"/>
  </p:normalViewPr>
  <p:slideViewPr>
    <p:cSldViewPr>
      <p:cViewPr>
        <p:scale>
          <a:sx n="72" d="100"/>
          <a:sy n="72" d="100"/>
        </p:scale>
        <p:origin x="-132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C57514-EC38-4896-95EC-80BD7BEBF21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66D0F0E-17F4-430B-B207-B4AC9D160AD8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Образовательная</a:t>
          </a:r>
        </a:p>
        <a:p>
          <a:r>
            <a: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работа</a:t>
          </a:r>
          <a:endParaRPr lang="ru-RU" sz="24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343A9768-0DAA-403E-A5E7-367D7A98B064}" type="parTrans" cxnId="{F4F29DDB-291A-4890-A15C-05173804E26F}">
      <dgm:prSet/>
      <dgm:spPr/>
      <dgm:t>
        <a:bodyPr/>
        <a:lstStyle/>
        <a:p>
          <a:endParaRPr lang="ru-RU"/>
        </a:p>
      </dgm:t>
    </dgm:pt>
    <dgm:pt modelId="{E3F1715F-64A7-436B-BEC9-DCCE56463252}" type="sibTrans" cxnId="{F4F29DDB-291A-4890-A15C-05173804E26F}">
      <dgm:prSet/>
      <dgm:spPr/>
      <dgm:t>
        <a:bodyPr/>
        <a:lstStyle/>
        <a:p>
          <a:endParaRPr lang="ru-RU"/>
        </a:p>
      </dgm:t>
    </dgm:pt>
    <dgm:pt modelId="{70718AF1-1270-4585-8861-0A1A3655825D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воспитатели</a:t>
          </a:r>
          <a:endParaRPr lang="ru-RU" sz="16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02C2CCF3-9032-4EEA-9E0D-9C847DEB53E9}" type="parTrans" cxnId="{B71397F6-97D0-4865-8071-0944F8E10135}">
      <dgm:prSet/>
      <dgm:spPr/>
      <dgm:t>
        <a:bodyPr/>
        <a:lstStyle/>
        <a:p>
          <a:endParaRPr lang="ru-RU"/>
        </a:p>
      </dgm:t>
    </dgm:pt>
    <dgm:pt modelId="{E9B952A9-B770-45A0-B42E-898E38C1931C}" type="sibTrans" cxnId="{B71397F6-97D0-4865-8071-0944F8E10135}">
      <dgm:prSet/>
      <dgm:spPr/>
      <dgm:t>
        <a:bodyPr/>
        <a:lstStyle/>
        <a:p>
          <a:endParaRPr lang="ru-RU"/>
        </a:p>
      </dgm:t>
    </dgm:pt>
    <dgm:pt modelId="{450DA31D-EB57-4B06-95D3-79533A52E535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специалисты</a:t>
          </a:r>
          <a:endParaRPr lang="ru-RU" sz="16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9436BB1C-1FC9-49AD-9981-83E60B97CD3F}" type="parTrans" cxnId="{358EB99C-84BA-4071-8383-5CF5980B127B}">
      <dgm:prSet/>
      <dgm:spPr/>
      <dgm:t>
        <a:bodyPr/>
        <a:lstStyle/>
        <a:p>
          <a:endParaRPr lang="ru-RU"/>
        </a:p>
      </dgm:t>
    </dgm:pt>
    <dgm:pt modelId="{CEABCD0C-76BC-4887-BF5A-7906257CA332}" type="sibTrans" cxnId="{358EB99C-84BA-4071-8383-5CF5980B127B}">
      <dgm:prSet/>
      <dgm:spPr/>
      <dgm:t>
        <a:bodyPr/>
        <a:lstStyle/>
        <a:p>
          <a:endParaRPr lang="ru-RU"/>
        </a:p>
      </dgm:t>
    </dgm:pt>
    <dgm:pt modelId="{3450E7C8-E3C8-4A42-A83F-2776E937E2A6}">
      <dgm:prSet phldrT="[Текст]" custT="1"/>
      <dgm:spPr>
        <a:solidFill>
          <a:srgbClr val="FE8AED"/>
        </a:solidFill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Коррекционная </a:t>
          </a:r>
        </a:p>
        <a:p>
          <a:r>
            <a: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работа</a:t>
          </a:r>
          <a:endParaRPr lang="ru-RU" sz="24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B723882F-BED6-4FCB-8317-F3DE5BA916AD}" type="parTrans" cxnId="{314EB0E4-D4A9-402F-A0EE-755742A890C6}">
      <dgm:prSet/>
      <dgm:spPr/>
      <dgm:t>
        <a:bodyPr/>
        <a:lstStyle/>
        <a:p>
          <a:endParaRPr lang="ru-RU"/>
        </a:p>
      </dgm:t>
    </dgm:pt>
    <dgm:pt modelId="{7EE0C51E-7D50-4343-AD58-2B625C705D1A}" type="sibTrans" cxnId="{314EB0E4-D4A9-402F-A0EE-755742A890C6}">
      <dgm:prSet/>
      <dgm:spPr/>
      <dgm:t>
        <a:bodyPr/>
        <a:lstStyle/>
        <a:p>
          <a:endParaRPr lang="ru-RU"/>
        </a:p>
      </dgm:t>
    </dgm:pt>
    <dgm:pt modelId="{0759DD25-28B7-4973-991B-D626FE6A3EDC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учитель-логопед</a:t>
          </a:r>
          <a:endParaRPr lang="ru-RU" sz="16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9BCEC2B-DD8A-493C-B9D1-8E3510B921E0}" type="parTrans" cxnId="{A82E426A-163B-4761-8937-C26E1B680B97}">
      <dgm:prSet/>
      <dgm:spPr/>
      <dgm:t>
        <a:bodyPr/>
        <a:lstStyle/>
        <a:p>
          <a:endParaRPr lang="ru-RU"/>
        </a:p>
      </dgm:t>
    </dgm:pt>
    <dgm:pt modelId="{005B285E-9D5C-49DC-B923-699C838766FF}" type="sibTrans" cxnId="{A82E426A-163B-4761-8937-C26E1B680B97}">
      <dgm:prSet/>
      <dgm:spPr/>
      <dgm:t>
        <a:bodyPr/>
        <a:lstStyle/>
        <a:p>
          <a:endParaRPr lang="ru-RU"/>
        </a:p>
      </dgm:t>
    </dgm:pt>
    <dgm:pt modelId="{484F1F6F-F892-474C-A00A-EAAC9035C7F4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педагог-психолог</a:t>
          </a:r>
          <a:endParaRPr lang="ru-RU" sz="16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FBE6502C-EDD9-440D-AB54-6862416FD8EA}" type="parTrans" cxnId="{7337AB36-8655-462D-A94D-67EAC550F501}">
      <dgm:prSet/>
      <dgm:spPr/>
      <dgm:t>
        <a:bodyPr/>
        <a:lstStyle/>
        <a:p>
          <a:endParaRPr lang="ru-RU"/>
        </a:p>
      </dgm:t>
    </dgm:pt>
    <dgm:pt modelId="{85714FC9-2D97-4B5D-ACFC-16275612870D}" type="sibTrans" cxnId="{7337AB36-8655-462D-A94D-67EAC550F501}">
      <dgm:prSet/>
      <dgm:spPr/>
      <dgm:t>
        <a:bodyPr/>
        <a:lstStyle/>
        <a:p>
          <a:endParaRPr lang="ru-RU"/>
        </a:p>
      </dgm:t>
    </dgm:pt>
    <dgm:pt modelId="{AEC4690C-91C9-4EA6-ABC9-B11553A17F57}">
      <dgm:prSet phldrT="[Текст]" custT="1"/>
      <dgm:spPr>
        <a:solidFill>
          <a:srgbClr val="00FFFF"/>
        </a:solidFill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Психопрофилактическая и развивающая работа</a:t>
          </a:r>
          <a:endParaRPr lang="ru-RU" sz="24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11D90F92-3583-4567-8B91-E9BFC6433D21}" type="parTrans" cxnId="{3CDFDEB4-4710-4CF2-8DA4-23860D10F737}">
      <dgm:prSet/>
      <dgm:spPr/>
      <dgm:t>
        <a:bodyPr/>
        <a:lstStyle/>
        <a:p>
          <a:endParaRPr lang="ru-RU"/>
        </a:p>
      </dgm:t>
    </dgm:pt>
    <dgm:pt modelId="{97F161C5-45EF-4993-A113-162E2D026CAE}" type="sibTrans" cxnId="{3CDFDEB4-4710-4CF2-8DA4-23860D10F737}">
      <dgm:prSet/>
      <dgm:spPr/>
      <dgm:t>
        <a:bodyPr/>
        <a:lstStyle/>
        <a:p>
          <a:endParaRPr lang="ru-RU"/>
        </a:p>
      </dgm:t>
    </dgm:pt>
    <dgm:pt modelId="{21775718-1BE1-4046-B6B9-0E026E9683F6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педагог-психолог</a:t>
          </a:r>
          <a:endParaRPr lang="ru-RU" sz="16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DE05F97E-07DA-4219-9FC6-BB1CB0526A0E}" type="parTrans" cxnId="{C6C0B3A3-82DD-40C4-969C-7C3198A1412E}">
      <dgm:prSet/>
      <dgm:spPr/>
      <dgm:t>
        <a:bodyPr/>
        <a:lstStyle/>
        <a:p>
          <a:endParaRPr lang="ru-RU"/>
        </a:p>
      </dgm:t>
    </dgm:pt>
    <dgm:pt modelId="{352C9132-30E5-42E1-BD06-EA4EA32BA1E6}" type="sibTrans" cxnId="{C6C0B3A3-82DD-40C4-969C-7C3198A1412E}">
      <dgm:prSet/>
      <dgm:spPr/>
      <dgm:t>
        <a:bodyPr/>
        <a:lstStyle/>
        <a:p>
          <a:endParaRPr lang="ru-RU"/>
        </a:p>
      </dgm:t>
    </dgm:pt>
    <dgm:pt modelId="{594D00C4-AB65-41DB-BEDC-DF6B736994A6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учитель-дефектолог</a:t>
          </a:r>
          <a:endParaRPr lang="ru-RU" sz="16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5B164D5-B513-4C74-812B-A15F5DA4B10B}" type="parTrans" cxnId="{C113B913-7178-4432-8E7B-A3E9DC870763}">
      <dgm:prSet/>
      <dgm:spPr/>
      <dgm:t>
        <a:bodyPr/>
        <a:lstStyle/>
        <a:p>
          <a:endParaRPr lang="ru-RU"/>
        </a:p>
      </dgm:t>
    </dgm:pt>
    <dgm:pt modelId="{FA0D2117-9935-4D8E-A93C-B4EE3DC8B19C}" type="sibTrans" cxnId="{C113B913-7178-4432-8E7B-A3E9DC870763}">
      <dgm:prSet/>
      <dgm:spPr/>
      <dgm:t>
        <a:bodyPr/>
        <a:lstStyle/>
        <a:p>
          <a:endParaRPr lang="ru-RU"/>
        </a:p>
      </dgm:t>
    </dgm:pt>
    <dgm:pt modelId="{0B4F7D99-4FF4-448A-A2FC-C5C62AB0CEF6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родители</a:t>
          </a:r>
          <a:endParaRPr lang="ru-RU" sz="16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9C294C89-5F9B-48DC-BEDA-1F994355BC58}" type="parTrans" cxnId="{442DB356-F3A9-46AF-92A1-FA67833869BF}">
      <dgm:prSet/>
      <dgm:spPr/>
      <dgm:t>
        <a:bodyPr/>
        <a:lstStyle/>
        <a:p>
          <a:endParaRPr lang="ru-RU"/>
        </a:p>
      </dgm:t>
    </dgm:pt>
    <dgm:pt modelId="{1D40DCA6-B385-47E2-BB94-EB9ADDB73D32}" type="sibTrans" cxnId="{442DB356-F3A9-46AF-92A1-FA67833869BF}">
      <dgm:prSet/>
      <dgm:spPr/>
      <dgm:t>
        <a:bodyPr/>
        <a:lstStyle/>
        <a:p>
          <a:endParaRPr lang="ru-RU"/>
        </a:p>
      </dgm:t>
    </dgm:pt>
    <dgm:pt modelId="{D64FE759-FF8D-4511-9938-AD948005509D}">
      <dgm:prSet phldrT="[Текст]"/>
      <dgm:spPr/>
      <dgm:t>
        <a:bodyPr/>
        <a:lstStyle/>
        <a:p>
          <a:endParaRPr lang="ru-RU" sz="900" dirty="0"/>
        </a:p>
      </dgm:t>
    </dgm:pt>
    <dgm:pt modelId="{D8A58BE5-17AF-4601-8F7E-269E6F4E461C}" type="parTrans" cxnId="{8C454534-1EAC-4D67-A915-9398ABA32DE1}">
      <dgm:prSet/>
      <dgm:spPr/>
      <dgm:t>
        <a:bodyPr/>
        <a:lstStyle/>
        <a:p>
          <a:endParaRPr lang="ru-RU"/>
        </a:p>
      </dgm:t>
    </dgm:pt>
    <dgm:pt modelId="{1CDAB699-26F8-4B34-AED3-1A7E7B5EA5A6}" type="sibTrans" cxnId="{8C454534-1EAC-4D67-A915-9398ABA32DE1}">
      <dgm:prSet/>
      <dgm:spPr/>
      <dgm:t>
        <a:bodyPr/>
        <a:lstStyle/>
        <a:p>
          <a:endParaRPr lang="ru-RU"/>
        </a:p>
      </dgm:t>
    </dgm:pt>
    <dgm:pt modelId="{A46DDD92-06E4-4A46-B376-19AE6580CC57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учитель-дефектолог</a:t>
          </a:r>
          <a:endParaRPr lang="ru-RU" sz="16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48D568F8-8731-4647-BEE4-15EFA75528D0}" type="parTrans" cxnId="{CD90C158-B8FC-4524-976F-B7319C29DAA8}">
      <dgm:prSet/>
      <dgm:spPr/>
      <dgm:t>
        <a:bodyPr/>
        <a:lstStyle/>
        <a:p>
          <a:endParaRPr lang="ru-RU"/>
        </a:p>
      </dgm:t>
    </dgm:pt>
    <dgm:pt modelId="{12625D6B-A329-412E-ABCB-D208F013B539}" type="sibTrans" cxnId="{CD90C158-B8FC-4524-976F-B7319C29DAA8}">
      <dgm:prSet/>
      <dgm:spPr/>
      <dgm:t>
        <a:bodyPr/>
        <a:lstStyle/>
        <a:p>
          <a:endParaRPr lang="ru-RU"/>
        </a:p>
      </dgm:t>
    </dgm:pt>
    <dgm:pt modelId="{555FB453-EC07-4BA2-9C3A-9C95817245B2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социальный педагог</a:t>
          </a:r>
          <a:endParaRPr lang="ru-RU" sz="16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4D52920F-A8F1-4DFC-8DE0-175C18698950}" type="parTrans" cxnId="{8EE52CD7-AE33-49E0-89FF-A76845B5E786}">
      <dgm:prSet/>
      <dgm:spPr/>
      <dgm:t>
        <a:bodyPr/>
        <a:lstStyle/>
        <a:p>
          <a:endParaRPr lang="ru-RU"/>
        </a:p>
      </dgm:t>
    </dgm:pt>
    <dgm:pt modelId="{E9CE0F23-0371-4EA2-9D2E-0B74FD21286F}" type="sibTrans" cxnId="{8EE52CD7-AE33-49E0-89FF-A76845B5E786}">
      <dgm:prSet/>
      <dgm:spPr/>
      <dgm:t>
        <a:bodyPr/>
        <a:lstStyle/>
        <a:p>
          <a:endParaRPr lang="ru-RU"/>
        </a:p>
      </dgm:t>
    </dgm:pt>
    <dgm:pt modelId="{90184A65-E56E-4859-BBB9-5B476CDE25D8}">
      <dgm:prSet phldrT="[Текст]"/>
      <dgm:spPr/>
      <dgm:t>
        <a:bodyPr/>
        <a:lstStyle/>
        <a:p>
          <a:endParaRPr lang="ru-RU" sz="900" dirty="0"/>
        </a:p>
      </dgm:t>
    </dgm:pt>
    <dgm:pt modelId="{E4885FC4-B6BF-48DC-9635-72B49530F958}" type="parTrans" cxnId="{14AE687C-9E16-4F12-A15B-3F0C22827CE9}">
      <dgm:prSet/>
      <dgm:spPr/>
      <dgm:t>
        <a:bodyPr/>
        <a:lstStyle/>
        <a:p>
          <a:endParaRPr lang="ru-RU"/>
        </a:p>
      </dgm:t>
    </dgm:pt>
    <dgm:pt modelId="{674C1895-7265-4A99-A43E-12CA0511CEDD}" type="sibTrans" cxnId="{14AE687C-9E16-4F12-A15B-3F0C22827CE9}">
      <dgm:prSet/>
      <dgm:spPr/>
      <dgm:t>
        <a:bodyPr/>
        <a:lstStyle/>
        <a:p>
          <a:endParaRPr lang="ru-RU"/>
        </a:p>
      </dgm:t>
    </dgm:pt>
    <dgm:pt modelId="{0DF0D26A-1B45-4477-B2EA-34C569F51B82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музыкальный руководитель</a:t>
          </a:r>
          <a:endParaRPr lang="ru-RU" sz="16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7A77EDCA-134F-4B72-A0D5-BA3E94A169D1}" type="parTrans" cxnId="{58A8A62C-4A0B-479E-A2F0-DA2D5F17904B}">
      <dgm:prSet/>
      <dgm:spPr/>
      <dgm:t>
        <a:bodyPr/>
        <a:lstStyle/>
        <a:p>
          <a:endParaRPr lang="ru-RU"/>
        </a:p>
      </dgm:t>
    </dgm:pt>
    <dgm:pt modelId="{E90D6A09-97CE-4D36-8EDB-0D54B189E817}" type="sibTrans" cxnId="{58A8A62C-4A0B-479E-A2F0-DA2D5F17904B}">
      <dgm:prSet/>
      <dgm:spPr/>
      <dgm:t>
        <a:bodyPr/>
        <a:lstStyle/>
        <a:p>
          <a:endParaRPr lang="ru-RU"/>
        </a:p>
      </dgm:t>
    </dgm:pt>
    <dgm:pt modelId="{DB9FB560-30A5-4CC0-8461-82AF53F3FC44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социальный педагог</a:t>
          </a:r>
          <a:endParaRPr lang="ru-RU" sz="16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D0787048-3A81-4360-B63E-68752DF72DD4}" type="parTrans" cxnId="{5C4E85F5-ABC1-49DA-9111-169267DCA1DF}">
      <dgm:prSet/>
      <dgm:spPr/>
      <dgm:t>
        <a:bodyPr/>
        <a:lstStyle/>
        <a:p>
          <a:endParaRPr lang="ru-RU"/>
        </a:p>
      </dgm:t>
    </dgm:pt>
    <dgm:pt modelId="{133EB5DB-60B3-449D-B57E-F6552D6582CD}" type="sibTrans" cxnId="{5C4E85F5-ABC1-49DA-9111-169267DCA1DF}">
      <dgm:prSet/>
      <dgm:spPr/>
      <dgm:t>
        <a:bodyPr/>
        <a:lstStyle/>
        <a:p>
          <a:endParaRPr lang="ru-RU"/>
        </a:p>
      </dgm:t>
    </dgm:pt>
    <dgm:pt modelId="{B24586D4-587D-4033-A0C8-F6EBBBC31AE5}">
      <dgm:prSet phldrT="[Текст]"/>
      <dgm:spPr/>
      <dgm:t>
        <a:bodyPr/>
        <a:lstStyle/>
        <a:p>
          <a:endParaRPr lang="ru-RU" sz="900" dirty="0"/>
        </a:p>
      </dgm:t>
    </dgm:pt>
    <dgm:pt modelId="{0A900E79-4CAC-4C83-B23F-9038CF0364C3}" type="parTrans" cxnId="{78A8A92A-7E60-43D4-8F1C-8D3274B861AE}">
      <dgm:prSet/>
      <dgm:spPr/>
      <dgm:t>
        <a:bodyPr/>
        <a:lstStyle/>
        <a:p>
          <a:endParaRPr lang="ru-RU"/>
        </a:p>
      </dgm:t>
    </dgm:pt>
    <dgm:pt modelId="{633C7683-BB05-4331-BA3F-C6D8462E4839}" type="sibTrans" cxnId="{78A8A92A-7E60-43D4-8F1C-8D3274B861AE}">
      <dgm:prSet/>
      <dgm:spPr/>
      <dgm:t>
        <a:bodyPr/>
        <a:lstStyle/>
        <a:p>
          <a:endParaRPr lang="ru-RU"/>
        </a:p>
      </dgm:t>
    </dgm:pt>
    <dgm:pt modelId="{63C3AA23-2B19-4EF0-BE3B-D5ED1FFAF801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руководитель по физической культуре</a:t>
          </a:r>
          <a:endParaRPr lang="ru-RU" sz="16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7EB1F875-097E-4408-AB69-790E1FA0B31D}" type="parTrans" cxnId="{3622816B-0B07-41EC-9ADF-B70F1D223D11}">
      <dgm:prSet/>
      <dgm:spPr/>
      <dgm:t>
        <a:bodyPr/>
        <a:lstStyle/>
        <a:p>
          <a:endParaRPr lang="ru-RU"/>
        </a:p>
      </dgm:t>
    </dgm:pt>
    <dgm:pt modelId="{9CB287DF-70EE-4C8B-B44D-D613F4898AD4}" type="sibTrans" cxnId="{3622816B-0B07-41EC-9ADF-B70F1D223D11}">
      <dgm:prSet/>
      <dgm:spPr/>
      <dgm:t>
        <a:bodyPr/>
        <a:lstStyle/>
        <a:p>
          <a:endParaRPr lang="ru-RU"/>
        </a:p>
      </dgm:t>
    </dgm:pt>
    <dgm:pt modelId="{403AA418-7004-4060-B4E3-64A39AA39DE5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музыкальный руководитель</a:t>
          </a:r>
          <a:endParaRPr lang="ru-RU" sz="16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F3753951-9EB0-444E-8D2E-B86A0617662A}" type="parTrans" cxnId="{4768242C-B791-4095-9A3B-2250EA2CE682}">
      <dgm:prSet/>
      <dgm:spPr/>
      <dgm:t>
        <a:bodyPr/>
        <a:lstStyle/>
        <a:p>
          <a:endParaRPr lang="ru-RU"/>
        </a:p>
      </dgm:t>
    </dgm:pt>
    <dgm:pt modelId="{0EFC36A6-E24E-464B-8F69-E45ADD47181A}" type="sibTrans" cxnId="{4768242C-B791-4095-9A3B-2250EA2CE682}">
      <dgm:prSet/>
      <dgm:spPr/>
      <dgm:t>
        <a:bodyPr/>
        <a:lstStyle/>
        <a:p>
          <a:endParaRPr lang="ru-RU"/>
        </a:p>
      </dgm:t>
    </dgm:pt>
    <dgm:pt modelId="{D135D85E-9BB6-44DC-935C-A227796C7CCC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родители  </a:t>
          </a:r>
          <a:endParaRPr lang="ru-RU" sz="16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8EF99C9-0F1F-4A20-AE6D-6B0ED5EEA34D}" type="parTrans" cxnId="{414DF4F3-5F65-4C52-8010-A84963E81A8C}">
      <dgm:prSet/>
      <dgm:spPr/>
      <dgm:t>
        <a:bodyPr/>
        <a:lstStyle/>
        <a:p>
          <a:endParaRPr lang="ru-RU"/>
        </a:p>
      </dgm:t>
    </dgm:pt>
    <dgm:pt modelId="{90A5BB89-7138-4DFC-8654-5F24F5C79A91}" type="sibTrans" cxnId="{414DF4F3-5F65-4C52-8010-A84963E81A8C}">
      <dgm:prSet/>
      <dgm:spPr/>
      <dgm:t>
        <a:bodyPr/>
        <a:lstStyle/>
        <a:p>
          <a:endParaRPr lang="ru-RU"/>
        </a:p>
      </dgm:t>
    </dgm:pt>
    <dgm:pt modelId="{256D6D87-FE1A-41E6-9535-CC87545CB4D8}">
      <dgm:prSet phldrT="[Текст]" custT="1"/>
      <dgm:spPr/>
      <dgm:t>
        <a:bodyPr/>
        <a:lstStyle/>
        <a:p>
          <a:endParaRPr lang="ru-RU" sz="16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72035080-8DA2-4C08-9B77-7C9D49A9D36C}" type="parTrans" cxnId="{6F6403EF-6D6F-4AB2-B065-32648CE8A692}">
      <dgm:prSet/>
      <dgm:spPr/>
      <dgm:t>
        <a:bodyPr/>
        <a:lstStyle/>
        <a:p>
          <a:endParaRPr lang="ru-RU"/>
        </a:p>
      </dgm:t>
    </dgm:pt>
    <dgm:pt modelId="{21977B53-0EBD-42E7-8CDD-2ED13C161CB0}" type="sibTrans" cxnId="{6F6403EF-6D6F-4AB2-B065-32648CE8A692}">
      <dgm:prSet/>
      <dgm:spPr/>
      <dgm:t>
        <a:bodyPr/>
        <a:lstStyle/>
        <a:p>
          <a:endParaRPr lang="ru-RU"/>
        </a:p>
      </dgm:t>
    </dgm:pt>
    <dgm:pt modelId="{47762EEA-8009-4419-B573-E638383FA55E}" type="pres">
      <dgm:prSet presAssocID="{9DC57514-EC38-4896-95EC-80BD7BEBF21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28084FB-FE57-4408-BEDD-AAFA0F30E075}" type="pres">
      <dgm:prSet presAssocID="{A66D0F0E-17F4-430B-B207-B4AC9D160AD8}" presName="linNode" presStyleCnt="0"/>
      <dgm:spPr/>
    </dgm:pt>
    <dgm:pt modelId="{FF17F2F2-293E-4D5D-A03C-F9381406135B}" type="pres">
      <dgm:prSet presAssocID="{A66D0F0E-17F4-430B-B207-B4AC9D160AD8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A8FA11-7F6C-44B3-B66B-912DA191AF57}" type="pres">
      <dgm:prSet presAssocID="{A66D0F0E-17F4-430B-B207-B4AC9D160AD8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26E888-4814-442B-8022-CBDB92110B76}" type="pres">
      <dgm:prSet presAssocID="{E3F1715F-64A7-436B-BEC9-DCCE56463252}" presName="sp" presStyleCnt="0"/>
      <dgm:spPr/>
    </dgm:pt>
    <dgm:pt modelId="{7A2D992F-D57A-47E8-A07F-AF84BD6DE7CB}" type="pres">
      <dgm:prSet presAssocID="{3450E7C8-E3C8-4A42-A83F-2776E937E2A6}" presName="linNode" presStyleCnt="0"/>
      <dgm:spPr/>
    </dgm:pt>
    <dgm:pt modelId="{9FADEF30-7205-4C21-AC33-71AAFBE10661}" type="pres">
      <dgm:prSet presAssocID="{3450E7C8-E3C8-4A42-A83F-2776E937E2A6}" presName="parentText" presStyleLbl="node1" presStyleIdx="1" presStyleCnt="3" custScaleX="12995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BFDEA0-826A-48DF-9EAB-0A6E03299B66}" type="pres">
      <dgm:prSet presAssocID="{3450E7C8-E3C8-4A42-A83F-2776E937E2A6}" presName="descendantText" presStyleLbl="alignAccFollowNode1" presStyleIdx="1" presStyleCnt="3" custScaleY="916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6AAAFC-304C-4818-8713-BA05A6B246B3}" type="pres">
      <dgm:prSet presAssocID="{7EE0C51E-7D50-4343-AD58-2B625C705D1A}" presName="sp" presStyleCnt="0"/>
      <dgm:spPr/>
    </dgm:pt>
    <dgm:pt modelId="{D8BEB073-009A-4B33-AF09-0CDB4A7AC448}" type="pres">
      <dgm:prSet presAssocID="{AEC4690C-91C9-4EA6-ABC9-B11553A17F57}" presName="linNode" presStyleCnt="0"/>
      <dgm:spPr/>
    </dgm:pt>
    <dgm:pt modelId="{EAD1FEA2-44AA-44B2-98F5-FC7A93F35380}" type="pres">
      <dgm:prSet presAssocID="{AEC4690C-91C9-4EA6-ABC9-B11553A17F57}" presName="parentText" presStyleLbl="node1" presStyleIdx="2" presStyleCnt="3" custScaleX="16526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246A47-C62F-48A3-9837-E0B13EE8B2F2}" type="pres">
      <dgm:prSet presAssocID="{AEC4690C-91C9-4EA6-ABC9-B11553A17F57}" presName="descendantText" presStyleLbl="alignAccFollowNode1" presStyleIdx="2" presStyleCnt="3" custScaleY="1080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2F9EB01-8107-4590-9D34-3AFA662272D9}" type="presOf" srcId="{484F1F6F-F892-474C-A00A-EAAC9035C7F4}" destId="{C0BFDEA0-826A-48DF-9EAB-0A6E03299B66}" srcOrd="0" destOrd="1" presId="urn:microsoft.com/office/officeart/2005/8/layout/vList5"/>
    <dgm:cxn modelId="{3622816B-0B07-41EC-9ADF-B70F1D223D11}" srcId="{3450E7C8-E3C8-4A42-A83F-2776E937E2A6}" destId="{63C3AA23-2B19-4EF0-BE3B-D5ED1FFAF801}" srcOrd="3" destOrd="0" parTransId="{7EB1F875-097E-4408-AB69-790E1FA0B31D}" sibTransId="{9CB287DF-70EE-4C8B-B44D-D613F4898AD4}"/>
    <dgm:cxn modelId="{98EA92B1-CCCE-486A-B84A-1087A0B289DD}" type="presOf" srcId="{9DC57514-EC38-4896-95EC-80BD7BEBF218}" destId="{47762EEA-8009-4419-B573-E638383FA55E}" srcOrd="0" destOrd="0" presId="urn:microsoft.com/office/officeart/2005/8/layout/vList5"/>
    <dgm:cxn modelId="{8C454534-1EAC-4D67-A915-9398ABA32DE1}" srcId="{3450E7C8-E3C8-4A42-A83F-2776E937E2A6}" destId="{D64FE759-FF8D-4511-9938-AD948005509D}" srcOrd="4" destOrd="0" parTransId="{D8A58BE5-17AF-4601-8F7E-269E6F4E461C}" sibTransId="{1CDAB699-26F8-4B34-AED3-1A7E7B5EA5A6}"/>
    <dgm:cxn modelId="{3D193891-0114-4068-8418-6A879D9BE4D9}" type="presOf" srcId="{AEC4690C-91C9-4EA6-ABC9-B11553A17F57}" destId="{EAD1FEA2-44AA-44B2-98F5-FC7A93F35380}" srcOrd="0" destOrd="0" presId="urn:microsoft.com/office/officeart/2005/8/layout/vList5"/>
    <dgm:cxn modelId="{78BAD054-D935-4DAC-AB6C-D25B1B38435F}" type="presOf" srcId="{90184A65-E56E-4859-BBB9-5B476CDE25D8}" destId="{F1246A47-C62F-48A3-9837-E0B13EE8B2F2}" srcOrd="0" destOrd="7" presId="urn:microsoft.com/office/officeart/2005/8/layout/vList5"/>
    <dgm:cxn modelId="{4768242C-B791-4095-9A3B-2250EA2CE682}" srcId="{A66D0F0E-17F4-430B-B207-B4AC9D160AD8}" destId="{403AA418-7004-4060-B4E3-64A39AA39DE5}" srcOrd="4" destOrd="0" parTransId="{F3753951-9EB0-444E-8D2E-B86A0617662A}" sibTransId="{0EFC36A6-E24E-464B-8F69-E45ADD47181A}"/>
    <dgm:cxn modelId="{78A8A92A-7E60-43D4-8F1C-8D3274B861AE}" srcId="{AEC4690C-91C9-4EA6-ABC9-B11553A17F57}" destId="{B24586D4-587D-4033-A0C8-F6EBBBC31AE5}" srcOrd="6" destOrd="0" parTransId="{0A900E79-4CAC-4C83-B23F-9038CF0364C3}" sibTransId="{633C7683-BB05-4331-BA3F-C6D8462E4839}"/>
    <dgm:cxn modelId="{93FCED80-5940-4458-A5EE-6C5D8D29A838}" type="presOf" srcId="{A66D0F0E-17F4-430B-B207-B4AC9D160AD8}" destId="{FF17F2F2-293E-4D5D-A03C-F9381406135B}" srcOrd="0" destOrd="0" presId="urn:microsoft.com/office/officeart/2005/8/layout/vList5"/>
    <dgm:cxn modelId="{58A8A62C-4A0B-479E-A2F0-DA2D5F17904B}" srcId="{AEC4690C-91C9-4EA6-ABC9-B11553A17F57}" destId="{0DF0D26A-1B45-4477-B2EA-34C569F51B82}" srcOrd="3" destOrd="0" parTransId="{7A77EDCA-134F-4B72-A0D5-BA3E94A169D1}" sibTransId="{E90D6A09-97CE-4D36-8EDB-0D54B189E817}"/>
    <dgm:cxn modelId="{BF210CF2-43D4-42F0-A304-66492196E7F8}" type="presOf" srcId="{0759DD25-28B7-4973-991B-D626FE6A3EDC}" destId="{C0BFDEA0-826A-48DF-9EAB-0A6E03299B66}" srcOrd="0" destOrd="0" presId="urn:microsoft.com/office/officeart/2005/8/layout/vList5"/>
    <dgm:cxn modelId="{F3885EBE-B3C2-426F-AAD1-E925026A69EE}" type="presOf" srcId="{403AA418-7004-4060-B4E3-64A39AA39DE5}" destId="{53A8FA11-7F6C-44B3-B66B-912DA191AF57}" srcOrd="0" destOrd="4" presId="urn:microsoft.com/office/officeart/2005/8/layout/vList5"/>
    <dgm:cxn modelId="{529FC44A-D82A-4F72-AC7F-19AE1DEA7A62}" type="presOf" srcId="{63C3AA23-2B19-4EF0-BE3B-D5ED1FFAF801}" destId="{C0BFDEA0-826A-48DF-9EAB-0A6E03299B66}" srcOrd="0" destOrd="3" presId="urn:microsoft.com/office/officeart/2005/8/layout/vList5"/>
    <dgm:cxn modelId="{C113B913-7178-4432-8E7B-A3E9DC870763}" srcId="{AEC4690C-91C9-4EA6-ABC9-B11553A17F57}" destId="{594D00C4-AB65-41DB-BEDC-DF6B736994A6}" srcOrd="2" destOrd="0" parTransId="{C5B164D5-B513-4C74-812B-A15F5DA4B10B}" sibTransId="{FA0D2117-9935-4D8E-A93C-B4EE3DC8B19C}"/>
    <dgm:cxn modelId="{8EE52CD7-AE33-49E0-89FF-A76845B5E786}" srcId="{A66D0F0E-17F4-430B-B207-B4AC9D160AD8}" destId="{555FB453-EC07-4BA2-9C3A-9C95817245B2}" srcOrd="3" destOrd="0" parTransId="{4D52920F-A8F1-4DFC-8DE0-175C18698950}" sibTransId="{E9CE0F23-0371-4EA2-9D2E-0B74FD21286F}"/>
    <dgm:cxn modelId="{F4F29DDB-291A-4890-A15C-05173804E26F}" srcId="{9DC57514-EC38-4896-95EC-80BD7BEBF218}" destId="{A66D0F0E-17F4-430B-B207-B4AC9D160AD8}" srcOrd="0" destOrd="0" parTransId="{343A9768-0DAA-403E-A5E7-367D7A98B064}" sibTransId="{E3F1715F-64A7-436B-BEC9-DCCE56463252}"/>
    <dgm:cxn modelId="{2BFC2744-FEDC-480D-82A9-B354475D2761}" type="presOf" srcId="{450DA31D-EB57-4B06-95D3-79533A52E535}" destId="{53A8FA11-7F6C-44B3-B66B-912DA191AF57}" srcOrd="0" destOrd="1" presId="urn:microsoft.com/office/officeart/2005/8/layout/vList5"/>
    <dgm:cxn modelId="{99886889-3516-46F0-9728-A451C306C253}" type="presOf" srcId="{D135D85E-9BB6-44DC-935C-A227796C7CCC}" destId="{F1246A47-C62F-48A3-9837-E0B13EE8B2F2}" srcOrd="0" destOrd="5" presId="urn:microsoft.com/office/officeart/2005/8/layout/vList5"/>
    <dgm:cxn modelId="{E9EFF31B-B733-4A64-AC6F-AC308551EF44}" type="presOf" srcId="{70718AF1-1270-4585-8861-0A1A3655825D}" destId="{53A8FA11-7F6C-44B3-B66B-912DA191AF57}" srcOrd="0" destOrd="0" presId="urn:microsoft.com/office/officeart/2005/8/layout/vList5"/>
    <dgm:cxn modelId="{314EB0E4-D4A9-402F-A0EE-755742A890C6}" srcId="{9DC57514-EC38-4896-95EC-80BD7BEBF218}" destId="{3450E7C8-E3C8-4A42-A83F-2776E937E2A6}" srcOrd="1" destOrd="0" parTransId="{B723882F-BED6-4FCB-8317-F3DE5BA916AD}" sibTransId="{7EE0C51E-7D50-4343-AD58-2B625C705D1A}"/>
    <dgm:cxn modelId="{18FF261D-70B1-48BD-93D8-C48700D0CFE8}" type="presOf" srcId="{555FB453-EC07-4BA2-9C3A-9C95817245B2}" destId="{53A8FA11-7F6C-44B3-B66B-912DA191AF57}" srcOrd="0" destOrd="3" presId="urn:microsoft.com/office/officeart/2005/8/layout/vList5"/>
    <dgm:cxn modelId="{414DF4F3-5F65-4C52-8010-A84963E81A8C}" srcId="{AEC4690C-91C9-4EA6-ABC9-B11553A17F57}" destId="{D135D85E-9BB6-44DC-935C-A227796C7CCC}" srcOrd="5" destOrd="0" parTransId="{C8EF99C9-0F1F-4A20-AE6D-6B0ED5EEA34D}" sibTransId="{90A5BB89-7138-4DFC-8654-5F24F5C79A91}"/>
    <dgm:cxn modelId="{180B28F0-80EC-4617-9ED1-70AC9E7B5E2B}" type="presOf" srcId="{0B4F7D99-4FF4-448A-A2FC-C5C62AB0CEF6}" destId="{53A8FA11-7F6C-44B3-B66B-912DA191AF57}" srcOrd="0" destOrd="2" presId="urn:microsoft.com/office/officeart/2005/8/layout/vList5"/>
    <dgm:cxn modelId="{A95A4B61-857B-4B58-A579-C103920B40E4}" type="presOf" srcId="{DB9FB560-30A5-4CC0-8461-82AF53F3FC44}" destId="{F1246A47-C62F-48A3-9837-E0B13EE8B2F2}" srcOrd="0" destOrd="4" presId="urn:microsoft.com/office/officeart/2005/8/layout/vList5"/>
    <dgm:cxn modelId="{358EB99C-84BA-4071-8383-5CF5980B127B}" srcId="{A66D0F0E-17F4-430B-B207-B4AC9D160AD8}" destId="{450DA31D-EB57-4B06-95D3-79533A52E535}" srcOrd="1" destOrd="0" parTransId="{9436BB1C-1FC9-49AD-9981-83E60B97CD3F}" sibTransId="{CEABCD0C-76BC-4887-BF5A-7906257CA332}"/>
    <dgm:cxn modelId="{27F60CD1-ADBA-40E5-918D-A4DA36AF0A3F}" type="presOf" srcId="{21775718-1BE1-4046-B6B9-0E026E9683F6}" destId="{F1246A47-C62F-48A3-9837-E0B13EE8B2F2}" srcOrd="0" destOrd="1" presId="urn:microsoft.com/office/officeart/2005/8/layout/vList5"/>
    <dgm:cxn modelId="{442DB356-F3A9-46AF-92A1-FA67833869BF}" srcId="{A66D0F0E-17F4-430B-B207-B4AC9D160AD8}" destId="{0B4F7D99-4FF4-448A-A2FC-C5C62AB0CEF6}" srcOrd="2" destOrd="0" parTransId="{9C294C89-5F9B-48DC-BEDA-1F994355BC58}" sibTransId="{1D40DCA6-B385-47E2-BB94-EB9ADDB73D32}"/>
    <dgm:cxn modelId="{C6C0B3A3-82DD-40C4-969C-7C3198A1412E}" srcId="{AEC4690C-91C9-4EA6-ABC9-B11553A17F57}" destId="{21775718-1BE1-4046-B6B9-0E026E9683F6}" srcOrd="1" destOrd="0" parTransId="{DE05F97E-07DA-4219-9FC6-BB1CB0526A0E}" sibTransId="{352C9132-30E5-42E1-BD06-EA4EA32BA1E6}"/>
    <dgm:cxn modelId="{5C4E85F5-ABC1-49DA-9111-169267DCA1DF}" srcId="{AEC4690C-91C9-4EA6-ABC9-B11553A17F57}" destId="{DB9FB560-30A5-4CC0-8461-82AF53F3FC44}" srcOrd="4" destOrd="0" parTransId="{D0787048-3A81-4360-B63E-68752DF72DD4}" sibTransId="{133EB5DB-60B3-449D-B57E-F6552D6582CD}"/>
    <dgm:cxn modelId="{3B83C106-6F4E-43F8-BF76-84E520C618FF}" type="presOf" srcId="{3450E7C8-E3C8-4A42-A83F-2776E937E2A6}" destId="{9FADEF30-7205-4C21-AC33-71AAFBE10661}" srcOrd="0" destOrd="0" presId="urn:microsoft.com/office/officeart/2005/8/layout/vList5"/>
    <dgm:cxn modelId="{A82E426A-163B-4761-8937-C26E1B680B97}" srcId="{3450E7C8-E3C8-4A42-A83F-2776E937E2A6}" destId="{0759DD25-28B7-4973-991B-D626FE6A3EDC}" srcOrd="0" destOrd="0" parTransId="{C9BCEC2B-DD8A-493C-B9D1-8E3510B921E0}" sibTransId="{005B285E-9D5C-49DC-B923-699C838766FF}"/>
    <dgm:cxn modelId="{3CF2F852-CAE7-4036-A40D-D0DF14A76643}" type="presOf" srcId="{A46DDD92-06E4-4A46-B376-19AE6580CC57}" destId="{C0BFDEA0-826A-48DF-9EAB-0A6E03299B66}" srcOrd="0" destOrd="2" presId="urn:microsoft.com/office/officeart/2005/8/layout/vList5"/>
    <dgm:cxn modelId="{B71397F6-97D0-4865-8071-0944F8E10135}" srcId="{A66D0F0E-17F4-430B-B207-B4AC9D160AD8}" destId="{70718AF1-1270-4585-8861-0A1A3655825D}" srcOrd="0" destOrd="0" parTransId="{02C2CCF3-9032-4EEA-9E0D-9C847DEB53E9}" sibTransId="{E9B952A9-B770-45A0-B42E-898E38C1931C}"/>
    <dgm:cxn modelId="{3CDFDEB4-4710-4CF2-8DA4-23860D10F737}" srcId="{9DC57514-EC38-4896-95EC-80BD7BEBF218}" destId="{AEC4690C-91C9-4EA6-ABC9-B11553A17F57}" srcOrd="2" destOrd="0" parTransId="{11D90F92-3583-4567-8B91-E9BFC6433D21}" sibTransId="{97F161C5-45EF-4993-A113-162E2D026CAE}"/>
    <dgm:cxn modelId="{9E0F7C13-B321-4E29-A1F6-DFD04AF22BC2}" type="presOf" srcId="{256D6D87-FE1A-41E6-9535-CC87545CB4D8}" destId="{F1246A47-C62F-48A3-9837-E0B13EE8B2F2}" srcOrd="0" destOrd="0" presId="urn:microsoft.com/office/officeart/2005/8/layout/vList5"/>
    <dgm:cxn modelId="{CD90C158-B8FC-4524-976F-B7319C29DAA8}" srcId="{3450E7C8-E3C8-4A42-A83F-2776E937E2A6}" destId="{A46DDD92-06E4-4A46-B376-19AE6580CC57}" srcOrd="2" destOrd="0" parTransId="{48D568F8-8731-4647-BEE4-15EFA75528D0}" sibTransId="{12625D6B-A329-412E-ABCB-D208F013B539}"/>
    <dgm:cxn modelId="{A458D1B8-C64F-45AA-8CEC-91DF0F956DE8}" type="presOf" srcId="{594D00C4-AB65-41DB-BEDC-DF6B736994A6}" destId="{F1246A47-C62F-48A3-9837-E0B13EE8B2F2}" srcOrd="0" destOrd="2" presId="urn:microsoft.com/office/officeart/2005/8/layout/vList5"/>
    <dgm:cxn modelId="{BA49E09F-411D-4E3F-A9E6-E5751E4B4BF0}" type="presOf" srcId="{0DF0D26A-1B45-4477-B2EA-34C569F51B82}" destId="{F1246A47-C62F-48A3-9837-E0B13EE8B2F2}" srcOrd="0" destOrd="3" presId="urn:microsoft.com/office/officeart/2005/8/layout/vList5"/>
    <dgm:cxn modelId="{6F6403EF-6D6F-4AB2-B065-32648CE8A692}" srcId="{AEC4690C-91C9-4EA6-ABC9-B11553A17F57}" destId="{256D6D87-FE1A-41E6-9535-CC87545CB4D8}" srcOrd="0" destOrd="0" parTransId="{72035080-8DA2-4C08-9B77-7C9D49A9D36C}" sibTransId="{21977B53-0EBD-42E7-8CDD-2ED13C161CB0}"/>
    <dgm:cxn modelId="{14AE687C-9E16-4F12-A15B-3F0C22827CE9}" srcId="{AEC4690C-91C9-4EA6-ABC9-B11553A17F57}" destId="{90184A65-E56E-4859-BBB9-5B476CDE25D8}" srcOrd="7" destOrd="0" parTransId="{E4885FC4-B6BF-48DC-9635-72B49530F958}" sibTransId="{674C1895-7265-4A99-A43E-12CA0511CEDD}"/>
    <dgm:cxn modelId="{A20F0FB3-9F0F-4D0C-BA49-8AAF269D6766}" type="presOf" srcId="{B24586D4-587D-4033-A0C8-F6EBBBC31AE5}" destId="{F1246A47-C62F-48A3-9837-E0B13EE8B2F2}" srcOrd="0" destOrd="6" presId="urn:microsoft.com/office/officeart/2005/8/layout/vList5"/>
    <dgm:cxn modelId="{FFE8D010-2DF6-4D44-B3EF-32EB2964A09C}" type="presOf" srcId="{D64FE759-FF8D-4511-9938-AD948005509D}" destId="{C0BFDEA0-826A-48DF-9EAB-0A6E03299B66}" srcOrd="0" destOrd="4" presId="urn:microsoft.com/office/officeart/2005/8/layout/vList5"/>
    <dgm:cxn modelId="{7337AB36-8655-462D-A94D-67EAC550F501}" srcId="{3450E7C8-E3C8-4A42-A83F-2776E937E2A6}" destId="{484F1F6F-F892-474C-A00A-EAAC9035C7F4}" srcOrd="1" destOrd="0" parTransId="{FBE6502C-EDD9-440D-AB54-6862416FD8EA}" sibTransId="{85714FC9-2D97-4B5D-ACFC-16275612870D}"/>
    <dgm:cxn modelId="{989E6943-6FFA-445C-98E8-E4F0554180AD}" type="presParOf" srcId="{47762EEA-8009-4419-B573-E638383FA55E}" destId="{628084FB-FE57-4408-BEDD-AAFA0F30E075}" srcOrd="0" destOrd="0" presId="urn:microsoft.com/office/officeart/2005/8/layout/vList5"/>
    <dgm:cxn modelId="{C064E366-4C46-45AC-B134-76745F92A74D}" type="presParOf" srcId="{628084FB-FE57-4408-BEDD-AAFA0F30E075}" destId="{FF17F2F2-293E-4D5D-A03C-F9381406135B}" srcOrd="0" destOrd="0" presId="urn:microsoft.com/office/officeart/2005/8/layout/vList5"/>
    <dgm:cxn modelId="{C1B52000-1D26-4A34-96CD-608483E3FB7C}" type="presParOf" srcId="{628084FB-FE57-4408-BEDD-AAFA0F30E075}" destId="{53A8FA11-7F6C-44B3-B66B-912DA191AF57}" srcOrd="1" destOrd="0" presId="urn:microsoft.com/office/officeart/2005/8/layout/vList5"/>
    <dgm:cxn modelId="{51921163-B38C-4F78-8879-FE3DF5EF881A}" type="presParOf" srcId="{47762EEA-8009-4419-B573-E638383FA55E}" destId="{9726E888-4814-442B-8022-CBDB92110B76}" srcOrd="1" destOrd="0" presId="urn:microsoft.com/office/officeart/2005/8/layout/vList5"/>
    <dgm:cxn modelId="{C02B82F6-7F85-4A83-A929-166761477339}" type="presParOf" srcId="{47762EEA-8009-4419-B573-E638383FA55E}" destId="{7A2D992F-D57A-47E8-A07F-AF84BD6DE7CB}" srcOrd="2" destOrd="0" presId="urn:microsoft.com/office/officeart/2005/8/layout/vList5"/>
    <dgm:cxn modelId="{57CC09C1-9637-41CE-A5A4-393967246E3E}" type="presParOf" srcId="{7A2D992F-D57A-47E8-A07F-AF84BD6DE7CB}" destId="{9FADEF30-7205-4C21-AC33-71AAFBE10661}" srcOrd="0" destOrd="0" presId="urn:microsoft.com/office/officeart/2005/8/layout/vList5"/>
    <dgm:cxn modelId="{78F83DB5-E604-4588-9282-86E49527936F}" type="presParOf" srcId="{7A2D992F-D57A-47E8-A07F-AF84BD6DE7CB}" destId="{C0BFDEA0-826A-48DF-9EAB-0A6E03299B66}" srcOrd="1" destOrd="0" presId="urn:microsoft.com/office/officeart/2005/8/layout/vList5"/>
    <dgm:cxn modelId="{8063AC8D-6836-45F7-B95E-4D06D58D013C}" type="presParOf" srcId="{47762EEA-8009-4419-B573-E638383FA55E}" destId="{056AAAFC-304C-4818-8713-BA05A6B246B3}" srcOrd="3" destOrd="0" presId="urn:microsoft.com/office/officeart/2005/8/layout/vList5"/>
    <dgm:cxn modelId="{6338E3B1-01E6-450D-AD78-C2D53919C16B}" type="presParOf" srcId="{47762EEA-8009-4419-B573-E638383FA55E}" destId="{D8BEB073-009A-4B33-AF09-0CDB4A7AC448}" srcOrd="4" destOrd="0" presId="urn:microsoft.com/office/officeart/2005/8/layout/vList5"/>
    <dgm:cxn modelId="{FE2897E8-6002-4700-AB43-C02F915A94FC}" type="presParOf" srcId="{D8BEB073-009A-4B33-AF09-0CDB4A7AC448}" destId="{EAD1FEA2-44AA-44B2-98F5-FC7A93F35380}" srcOrd="0" destOrd="0" presId="urn:microsoft.com/office/officeart/2005/8/layout/vList5"/>
    <dgm:cxn modelId="{75FF0E5F-E4FB-4064-91D9-45F43EF70D43}" type="presParOf" srcId="{D8BEB073-009A-4B33-AF09-0CDB4A7AC448}" destId="{F1246A47-C62F-48A3-9837-E0B13EE8B2F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045AC45-0EF5-4AFD-BEF6-0E5738CA3B2C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B1235EB-DCA3-46A1-8AA1-CA2855CAE726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Групповые формы</a:t>
          </a:r>
          <a:endParaRPr lang="ru-RU" sz="24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93842F95-7EAC-45E7-8B90-F26D3C2F4631}" type="parTrans" cxnId="{9E85ACE3-998E-4406-B24F-73C799E7D952}">
      <dgm:prSet/>
      <dgm:spPr/>
      <dgm:t>
        <a:bodyPr/>
        <a:lstStyle/>
        <a:p>
          <a:endParaRPr lang="ru-RU"/>
        </a:p>
      </dgm:t>
    </dgm:pt>
    <dgm:pt modelId="{5A59B600-EE60-434D-A3EB-4B6EAD66A732}" type="sibTrans" cxnId="{9E85ACE3-998E-4406-B24F-73C799E7D952}">
      <dgm:prSet/>
      <dgm:spPr/>
      <dgm:t>
        <a:bodyPr/>
        <a:lstStyle/>
        <a:p>
          <a:endParaRPr lang="ru-RU"/>
        </a:p>
      </dgm:t>
    </dgm:pt>
    <dgm:pt modelId="{0E837D42-9AA4-4421-9448-761120756FAA}">
      <dgm:prSet phldrT="[Текст]" custT="1"/>
      <dgm:spPr/>
      <dgm:t>
        <a:bodyPr/>
        <a:lstStyle/>
        <a:p>
          <a:pPr>
            <a:lnSpc>
              <a:spcPct val="100000"/>
            </a:lnSpc>
          </a:pPr>
          <a:endParaRPr lang="ru-RU" sz="1400" dirty="0" smtClean="0">
            <a:latin typeface="Times New Roman" pitchFamily="18" charset="0"/>
            <a:cs typeface="Times New Roman" pitchFamily="18" charset="0"/>
          </a:endParaRPr>
        </a:p>
        <a:p>
          <a:pPr>
            <a:lnSpc>
              <a:spcPct val="100000"/>
            </a:lnSpc>
          </a:pP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Собрание. Клуб </a:t>
          </a:r>
        </a:p>
        <a:p>
          <a:pPr>
            <a:lnSpc>
              <a:spcPct val="100000"/>
            </a:lnSpc>
          </a:pP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Семинар-практикум</a:t>
          </a:r>
        </a:p>
        <a:p>
          <a:pPr>
            <a:lnSpc>
              <a:spcPct val="100000"/>
            </a:lnSpc>
          </a:pP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Круглый стол</a:t>
          </a:r>
        </a:p>
        <a:p>
          <a:pPr>
            <a:lnSpc>
              <a:spcPct val="100000"/>
            </a:lnSpc>
          </a:pP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Тренинг </a:t>
          </a:r>
        </a:p>
        <a:p>
          <a:pPr>
            <a:lnSpc>
              <a:spcPct val="100000"/>
            </a:lnSpc>
          </a:pPr>
          <a:r>
            <a:rPr lang="ru-RU" sz="1100" dirty="0" smtClean="0"/>
            <a:t> </a:t>
          </a:r>
          <a:endParaRPr lang="ru-RU" sz="1100" dirty="0"/>
        </a:p>
      </dgm:t>
    </dgm:pt>
    <dgm:pt modelId="{C8A7072E-0E0B-4EE3-87CE-50B2CF9242ED}" type="parTrans" cxnId="{01AC8B31-176B-4CA0-A11C-5F0304FD894A}">
      <dgm:prSet/>
      <dgm:spPr/>
      <dgm:t>
        <a:bodyPr/>
        <a:lstStyle/>
        <a:p>
          <a:endParaRPr lang="ru-RU"/>
        </a:p>
      </dgm:t>
    </dgm:pt>
    <dgm:pt modelId="{A4E23C8C-ED2A-4CAE-9680-569F2944176E}" type="sibTrans" cxnId="{01AC8B31-176B-4CA0-A11C-5F0304FD894A}">
      <dgm:prSet/>
      <dgm:spPr/>
      <dgm:t>
        <a:bodyPr/>
        <a:lstStyle/>
        <a:p>
          <a:endParaRPr lang="ru-RU"/>
        </a:p>
      </dgm:t>
    </dgm:pt>
    <dgm:pt modelId="{AA765262-5F1F-45C3-BF8C-C88546DA1A7E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Акция. Дискуссии</a:t>
          </a:r>
        </a:p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Встречи. Праздники</a:t>
          </a:r>
        </a:p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День открытых дверей</a:t>
          </a:r>
        </a:p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Мастер-класс 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B507494F-F1B4-4E61-8459-708368E46B10}" type="parTrans" cxnId="{4F5D2122-064C-42CF-AF6F-A5340A1E191E}">
      <dgm:prSet/>
      <dgm:spPr/>
      <dgm:t>
        <a:bodyPr/>
        <a:lstStyle/>
        <a:p>
          <a:endParaRPr lang="ru-RU"/>
        </a:p>
      </dgm:t>
    </dgm:pt>
    <dgm:pt modelId="{45CBF668-80FD-4E83-8882-F9828A1A877E}" type="sibTrans" cxnId="{4F5D2122-064C-42CF-AF6F-A5340A1E191E}">
      <dgm:prSet/>
      <dgm:spPr/>
      <dgm:t>
        <a:bodyPr/>
        <a:lstStyle/>
        <a:p>
          <a:endParaRPr lang="ru-RU"/>
        </a:p>
      </dgm:t>
    </dgm:pt>
    <dgm:pt modelId="{63AFC933-FAF8-4D2E-8AA1-336795A73946}">
      <dgm:prSet phldrT="[Текст]" custT="1"/>
      <dgm:spPr>
        <a:solidFill>
          <a:srgbClr val="00FFFF"/>
        </a:solidFill>
      </dgm:spPr>
      <dgm:t>
        <a:bodyPr/>
        <a:lstStyle/>
        <a:p>
          <a:r>
            <a:rPr lang="ru-RU" sz="2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Индивидуальные</a:t>
          </a:r>
          <a:r>
            <a:rPr lang="ru-RU" sz="2400" baseline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формы</a:t>
          </a:r>
          <a:endParaRPr lang="ru-RU" sz="24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200A5C49-B7D6-4448-BD9B-40BBEBE72179}" type="parTrans" cxnId="{BB19D194-2A92-4FCD-B1FE-455375195EA2}">
      <dgm:prSet/>
      <dgm:spPr/>
      <dgm:t>
        <a:bodyPr/>
        <a:lstStyle/>
        <a:p>
          <a:endParaRPr lang="ru-RU"/>
        </a:p>
      </dgm:t>
    </dgm:pt>
    <dgm:pt modelId="{3AF58447-3F1A-41FB-B902-71BAD5F4D317}" type="sibTrans" cxnId="{BB19D194-2A92-4FCD-B1FE-455375195EA2}">
      <dgm:prSet/>
      <dgm:spPr/>
      <dgm:t>
        <a:bodyPr/>
        <a:lstStyle/>
        <a:p>
          <a:endParaRPr lang="ru-RU"/>
        </a:p>
      </dgm:t>
    </dgm:pt>
    <dgm:pt modelId="{FEA63B28-D5D0-4268-A1D8-32BD7847B2B5}">
      <dgm:prSet phldrT="[Текст]" custT="1"/>
      <dgm:spPr/>
      <dgm:t>
        <a:bodyPr/>
        <a:lstStyle/>
        <a:p>
          <a:endParaRPr lang="ru-RU" sz="1400" dirty="0" smtClean="0">
            <a:latin typeface="Times New Roman" pitchFamily="18" charset="0"/>
            <a:cs typeface="Times New Roman" pitchFamily="18" charset="0"/>
          </a:endParaRPr>
        </a:p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Анкетирование</a:t>
          </a:r>
        </a:p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Опрос</a:t>
          </a:r>
        </a:p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Тестирование</a:t>
          </a:r>
        </a:p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Сочинение</a:t>
          </a:r>
        </a:p>
        <a:p>
          <a:r>
            <a:rPr lang="ru-RU" sz="1200" dirty="0" smtClean="0"/>
            <a:t> </a:t>
          </a:r>
          <a:endParaRPr lang="ru-RU" sz="1200" dirty="0"/>
        </a:p>
      </dgm:t>
    </dgm:pt>
    <dgm:pt modelId="{FA7E1E16-6B38-4341-8056-385DE03F2202}" type="parTrans" cxnId="{78B2B761-12A7-47EB-B630-24FD46DD9383}">
      <dgm:prSet/>
      <dgm:spPr/>
      <dgm:t>
        <a:bodyPr/>
        <a:lstStyle/>
        <a:p>
          <a:endParaRPr lang="ru-RU"/>
        </a:p>
      </dgm:t>
    </dgm:pt>
    <dgm:pt modelId="{6FF9CD3C-9CB0-49E5-8530-1728B47751C1}" type="sibTrans" cxnId="{78B2B761-12A7-47EB-B630-24FD46DD9383}">
      <dgm:prSet/>
      <dgm:spPr/>
      <dgm:t>
        <a:bodyPr/>
        <a:lstStyle/>
        <a:p>
          <a:endParaRPr lang="ru-RU"/>
        </a:p>
      </dgm:t>
    </dgm:pt>
    <dgm:pt modelId="{CEB1F524-96D0-4F4A-BB12-85B12D23A762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Консультация</a:t>
          </a:r>
        </a:p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Памятки</a:t>
          </a:r>
        </a:p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Беседы</a:t>
          </a:r>
        </a:p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Презентации  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7A701519-9872-4894-ABF6-932E871D4E4E}" type="parTrans" cxnId="{88B59124-DAF2-42F4-B4B5-90265890C47C}">
      <dgm:prSet/>
      <dgm:spPr/>
      <dgm:t>
        <a:bodyPr/>
        <a:lstStyle/>
        <a:p>
          <a:endParaRPr lang="ru-RU"/>
        </a:p>
      </dgm:t>
    </dgm:pt>
    <dgm:pt modelId="{E4D70F4D-F33B-4B6C-B85D-6FA2B4118837}" type="sibTrans" cxnId="{88B59124-DAF2-42F4-B4B5-90265890C47C}">
      <dgm:prSet/>
      <dgm:spPr/>
      <dgm:t>
        <a:bodyPr/>
        <a:lstStyle/>
        <a:p>
          <a:endParaRPr lang="ru-RU"/>
        </a:p>
      </dgm:t>
    </dgm:pt>
    <dgm:pt modelId="{5CCA5D29-3475-42C7-BB4E-7F03D919B20C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Дистанционные</a:t>
          </a:r>
          <a:r>
            <a:rPr lang="ru-RU" sz="2400" baseline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формы</a:t>
          </a:r>
          <a:endParaRPr lang="ru-RU" sz="24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DA5F3B88-0529-40B9-A8AA-590E235CB1CB}" type="parTrans" cxnId="{982DF288-243A-4255-A472-C0C4A4882F9C}">
      <dgm:prSet/>
      <dgm:spPr/>
      <dgm:t>
        <a:bodyPr/>
        <a:lstStyle/>
        <a:p>
          <a:endParaRPr lang="ru-RU"/>
        </a:p>
      </dgm:t>
    </dgm:pt>
    <dgm:pt modelId="{C99B4E2E-DDBC-4A1F-8763-4B4A6BE76001}" type="sibTrans" cxnId="{982DF288-243A-4255-A472-C0C4A4882F9C}">
      <dgm:prSet/>
      <dgm:spPr/>
      <dgm:t>
        <a:bodyPr/>
        <a:lstStyle/>
        <a:p>
          <a:endParaRPr lang="ru-RU"/>
        </a:p>
      </dgm:t>
    </dgm:pt>
    <dgm:pt modelId="{F461FA46-DF31-4B30-98B6-BA37094169B6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Сайт ДОУ</a:t>
          </a:r>
        </a:p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Группы в  сети </a:t>
          </a:r>
        </a:p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СМИ</a:t>
          </a:r>
        </a:p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Информационный стенд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B149990D-C773-4E24-8F6C-B2B94E077597}" type="parTrans" cxnId="{79AB4894-13BD-43A6-9518-6DC75AE2ADD5}">
      <dgm:prSet/>
      <dgm:spPr/>
      <dgm:t>
        <a:bodyPr/>
        <a:lstStyle/>
        <a:p>
          <a:endParaRPr lang="ru-RU"/>
        </a:p>
      </dgm:t>
    </dgm:pt>
    <dgm:pt modelId="{9F137535-44EE-48AF-A878-5E7704356A16}" type="sibTrans" cxnId="{79AB4894-13BD-43A6-9518-6DC75AE2ADD5}">
      <dgm:prSet/>
      <dgm:spPr/>
      <dgm:t>
        <a:bodyPr/>
        <a:lstStyle/>
        <a:p>
          <a:endParaRPr lang="ru-RU"/>
        </a:p>
      </dgm:t>
    </dgm:pt>
    <dgm:pt modelId="{20E0103B-361D-4514-9077-0BA1366A656B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Объявление</a:t>
          </a:r>
        </a:p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Пригласительные</a:t>
          </a:r>
        </a:p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Газеты</a:t>
          </a:r>
        </a:p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Буклеты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2A44D548-A282-4371-AA5B-B35BC787F75E}" type="parTrans" cxnId="{DB6C1754-830A-4DE7-8DFF-DFB32E74FFD8}">
      <dgm:prSet/>
      <dgm:spPr/>
      <dgm:t>
        <a:bodyPr/>
        <a:lstStyle/>
        <a:p>
          <a:endParaRPr lang="ru-RU"/>
        </a:p>
      </dgm:t>
    </dgm:pt>
    <dgm:pt modelId="{50048C35-0198-408B-A27C-52DF7E5B309F}" type="sibTrans" cxnId="{DB6C1754-830A-4DE7-8DFF-DFB32E74FFD8}">
      <dgm:prSet/>
      <dgm:spPr/>
      <dgm:t>
        <a:bodyPr/>
        <a:lstStyle/>
        <a:p>
          <a:endParaRPr lang="ru-RU"/>
        </a:p>
      </dgm:t>
    </dgm:pt>
    <dgm:pt modelId="{CEEADB2B-4626-4A0D-BE6E-C65B867814FA}" type="pres">
      <dgm:prSet presAssocID="{6045AC45-0EF5-4AFD-BEF6-0E5738CA3B2C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25414D7-B0A5-49C8-A4D9-54280894D135}" type="pres">
      <dgm:prSet presAssocID="{1B1235EB-DCA3-46A1-8AA1-CA2855CAE726}" presName="horFlow" presStyleCnt="0"/>
      <dgm:spPr/>
    </dgm:pt>
    <dgm:pt modelId="{A5BFFF45-7338-4602-BBAA-0665B392B200}" type="pres">
      <dgm:prSet presAssocID="{1B1235EB-DCA3-46A1-8AA1-CA2855CAE726}" presName="bigChev" presStyleLbl="node1" presStyleIdx="0" presStyleCnt="3"/>
      <dgm:spPr/>
      <dgm:t>
        <a:bodyPr/>
        <a:lstStyle/>
        <a:p>
          <a:endParaRPr lang="ru-RU"/>
        </a:p>
      </dgm:t>
    </dgm:pt>
    <dgm:pt modelId="{2339BB71-B437-4193-8968-72214C330BE4}" type="pres">
      <dgm:prSet presAssocID="{C8A7072E-0E0B-4EE3-87CE-50B2CF9242ED}" presName="parTrans" presStyleCnt="0"/>
      <dgm:spPr/>
    </dgm:pt>
    <dgm:pt modelId="{FA171211-13FC-4301-A54A-11274C6D18F2}" type="pres">
      <dgm:prSet presAssocID="{0E837D42-9AA4-4421-9448-761120756FAA}" presName="node" presStyleLbl="alignAccFollowNode1" presStyleIdx="0" presStyleCnt="6" custScaleX="110306" custScaleY="1047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639ACE-D1D2-4E97-A88E-FDBFECA923FA}" type="pres">
      <dgm:prSet presAssocID="{A4E23C8C-ED2A-4CAE-9680-569F2944176E}" presName="sibTrans" presStyleCnt="0"/>
      <dgm:spPr/>
    </dgm:pt>
    <dgm:pt modelId="{F08D4078-7412-4098-9FE4-4CF71B307FF9}" type="pres">
      <dgm:prSet presAssocID="{AA765262-5F1F-45C3-BF8C-C88546DA1A7E}" presName="node" presStyleLbl="alignAccFollowNode1" presStyleIdx="1" presStyleCnt="6" custScaleX="1120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4F09DF-1CD7-428C-968C-AF8F14261C4B}" type="pres">
      <dgm:prSet presAssocID="{1B1235EB-DCA3-46A1-8AA1-CA2855CAE726}" presName="vSp" presStyleCnt="0"/>
      <dgm:spPr/>
    </dgm:pt>
    <dgm:pt modelId="{4C99BC8C-D8FA-465D-AA1D-F6237AC20D88}" type="pres">
      <dgm:prSet presAssocID="{63AFC933-FAF8-4D2E-8AA1-336795A73946}" presName="horFlow" presStyleCnt="0"/>
      <dgm:spPr/>
    </dgm:pt>
    <dgm:pt modelId="{ACD229FE-7000-48AD-8EFA-F314576420CA}" type="pres">
      <dgm:prSet presAssocID="{63AFC933-FAF8-4D2E-8AA1-336795A73946}" presName="bigChev" presStyleLbl="node1" presStyleIdx="1" presStyleCnt="3" custScaleX="111065"/>
      <dgm:spPr/>
      <dgm:t>
        <a:bodyPr/>
        <a:lstStyle/>
        <a:p>
          <a:endParaRPr lang="ru-RU"/>
        </a:p>
      </dgm:t>
    </dgm:pt>
    <dgm:pt modelId="{F98BF912-CFB8-4AF7-AFF2-8052EE34DA76}" type="pres">
      <dgm:prSet presAssocID="{FA7E1E16-6B38-4341-8056-385DE03F2202}" presName="parTrans" presStyleCnt="0"/>
      <dgm:spPr/>
    </dgm:pt>
    <dgm:pt modelId="{829A1BC7-15D8-44B5-AE4B-CA60A0C889C1}" type="pres">
      <dgm:prSet presAssocID="{FEA63B28-D5D0-4268-A1D8-32BD7847B2B5}" presName="node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92CD81-D960-46B6-9611-C88278A531F6}" type="pres">
      <dgm:prSet presAssocID="{6FF9CD3C-9CB0-49E5-8530-1728B47751C1}" presName="sibTrans" presStyleCnt="0"/>
      <dgm:spPr/>
    </dgm:pt>
    <dgm:pt modelId="{0C795D09-01BF-4E2B-B6FA-FE5B22126BAE}" type="pres">
      <dgm:prSet presAssocID="{CEB1F524-96D0-4F4A-BB12-85B12D23A762}" presName="node" presStyleLbl="alignAccFollowNode1" presStyleIdx="3" presStyleCnt="6" custScaleX="1184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9C946D-59C6-4508-9BB8-96039FE55D2C}" type="pres">
      <dgm:prSet presAssocID="{63AFC933-FAF8-4D2E-8AA1-336795A73946}" presName="vSp" presStyleCnt="0"/>
      <dgm:spPr/>
    </dgm:pt>
    <dgm:pt modelId="{7C1ECD9E-C6FD-486F-ADED-20EABDE2C698}" type="pres">
      <dgm:prSet presAssocID="{5CCA5D29-3475-42C7-BB4E-7F03D919B20C}" presName="horFlow" presStyleCnt="0"/>
      <dgm:spPr/>
    </dgm:pt>
    <dgm:pt modelId="{564CF5F5-C0CB-47A2-8D5D-C70107A219DE}" type="pres">
      <dgm:prSet presAssocID="{5CCA5D29-3475-42C7-BB4E-7F03D919B20C}" presName="bigChev" presStyleLbl="node1" presStyleIdx="2" presStyleCnt="3" custScaleX="108603"/>
      <dgm:spPr/>
      <dgm:t>
        <a:bodyPr/>
        <a:lstStyle/>
        <a:p>
          <a:endParaRPr lang="ru-RU"/>
        </a:p>
      </dgm:t>
    </dgm:pt>
    <dgm:pt modelId="{4AC480BB-F877-4DB5-95FA-8394B8956EAC}" type="pres">
      <dgm:prSet presAssocID="{B149990D-C773-4E24-8F6C-B2B94E077597}" presName="parTrans" presStyleCnt="0"/>
      <dgm:spPr/>
    </dgm:pt>
    <dgm:pt modelId="{5954071D-2FBE-489F-BCAC-7B3FF6DFF750}" type="pres">
      <dgm:prSet presAssocID="{F461FA46-DF31-4B30-98B6-BA37094169B6}" presName="node" presStyleLbl="alignAccFollowNode1" presStyleIdx="4" presStyleCnt="6" custScaleX="105836" custScaleY="1151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AC1C96-51AC-452C-9A8D-CBD3EE15308B}" type="pres">
      <dgm:prSet presAssocID="{9F137535-44EE-48AF-A878-5E7704356A16}" presName="sibTrans" presStyleCnt="0"/>
      <dgm:spPr/>
    </dgm:pt>
    <dgm:pt modelId="{708EB394-C886-4F50-B25B-32ADF666A68D}" type="pres">
      <dgm:prSet presAssocID="{20E0103B-361D-4514-9077-0BA1366A656B}" presName="node" presStyleLbl="alignAccFollowNode1" presStyleIdx="5" presStyleCnt="6" custScaleX="108062" custScaleY="1115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9AB4894-13BD-43A6-9518-6DC75AE2ADD5}" srcId="{5CCA5D29-3475-42C7-BB4E-7F03D919B20C}" destId="{F461FA46-DF31-4B30-98B6-BA37094169B6}" srcOrd="0" destOrd="0" parTransId="{B149990D-C773-4E24-8F6C-B2B94E077597}" sibTransId="{9F137535-44EE-48AF-A878-5E7704356A16}"/>
    <dgm:cxn modelId="{617D5E49-7A66-4601-AEA3-A0268FF13387}" type="presOf" srcId="{6045AC45-0EF5-4AFD-BEF6-0E5738CA3B2C}" destId="{CEEADB2B-4626-4A0D-BE6E-C65B867814FA}" srcOrd="0" destOrd="0" presId="urn:microsoft.com/office/officeart/2005/8/layout/lProcess3"/>
    <dgm:cxn modelId="{4F5D2122-064C-42CF-AF6F-A5340A1E191E}" srcId="{1B1235EB-DCA3-46A1-8AA1-CA2855CAE726}" destId="{AA765262-5F1F-45C3-BF8C-C88546DA1A7E}" srcOrd="1" destOrd="0" parTransId="{B507494F-F1B4-4E61-8459-708368E46B10}" sibTransId="{45CBF668-80FD-4E83-8882-F9828A1A877E}"/>
    <dgm:cxn modelId="{1A258A4A-0D07-4338-8D99-AB75BD1B0626}" type="presOf" srcId="{5CCA5D29-3475-42C7-BB4E-7F03D919B20C}" destId="{564CF5F5-C0CB-47A2-8D5D-C70107A219DE}" srcOrd="0" destOrd="0" presId="urn:microsoft.com/office/officeart/2005/8/layout/lProcess3"/>
    <dgm:cxn modelId="{57B8BDF6-C78F-4B50-8F8B-2D842F31BD2A}" type="presOf" srcId="{AA765262-5F1F-45C3-BF8C-C88546DA1A7E}" destId="{F08D4078-7412-4098-9FE4-4CF71B307FF9}" srcOrd="0" destOrd="0" presId="urn:microsoft.com/office/officeart/2005/8/layout/lProcess3"/>
    <dgm:cxn modelId="{DB6C1754-830A-4DE7-8DFF-DFB32E74FFD8}" srcId="{5CCA5D29-3475-42C7-BB4E-7F03D919B20C}" destId="{20E0103B-361D-4514-9077-0BA1366A656B}" srcOrd="1" destOrd="0" parTransId="{2A44D548-A282-4371-AA5B-B35BC787F75E}" sibTransId="{50048C35-0198-408B-A27C-52DF7E5B309F}"/>
    <dgm:cxn modelId="{0950BD9A-6376-42C7-BF77-6DDC3965D890}" type="presOf" srcId="{20E0103B-361D-4514-9077-0BA1366A656B}" destId="{708EB394-C886-4F50-B25B-32ADF666A68D}" srcOrd="0" destOrd="0" presId="urn:microsoft.com/office/officeart/2005/8/layout/lProcess3"/>
    <dgm:cxn modelId="{04559D5E-FA93-4B02-B134-458BC268FF03}" type="presOf" srcId="{F461FA46-DF31-4B30-98B6-BA37094169B6}" destId="{5954071D-2FBE-489F-BCAC-7B3FF6DFF750}" srcOrd="0" destOrd="0" presId="urn:microsoft.com/office/officeart/2005/8/layout/lProcess3"/>
    <dgm:cxn modelId="{F85997E0-D8AE-449C-8518-71A271005C33}" type="presOf" srcId="{1B1235EB-DCA3-46A1-8AA1-CA2855CAE726}" destId="{A5BFFF45-7338-4602-BBAA-0665B392B200}" srcOrd="0" destOrd="0" presId="urn:microsoft.com/office/officeart/2005/8/layout/lProcess3"/>
    <dgm:cxn modelId="{8C378C7D-0604-470F-9524-B2EA7213DCF2}" type="presOf" srcId="{63AFC933-FAF8-4D2E-8AA1-336795A73946}" destId="{ACD229FE-7000-48AD-8EFA-F314576420CA}" srcOrd="0" destOrd="0" presId="urn:microsoft.com/office/officeart/2005/8/layout/lProcess3"/>
    <dgm:cxn modelId="{88B59124-DAF2-42F4-B4B5-90265890C47C}" srcId="{63AFC933-FAF8-4D2E-8AA1-336795A73946}" destId="{CEB1F524-96D0-4F4A-BB12-85B12D23A762}" srcOrd="1" destOrd="0" parTransId="{7A701519-9872-4894-ABF6-932E871D4E4E}" sibTransId="{E4D70F4D-F33B-4B6C-B85D-6FA2B4118837}"/>
    <dgm:cxn modelId="{9E85ACE3-998E-4406-B24F-73C799E7D952}" srcId="{6045AC45-0EF5-4AFD-BEF6-0E5738CA3B2C}" destId="{1B1235EB-DCA3-46A1-8AA1-CA2855CAE726}" srcOrd="0" destOrd="0" parTransId="{93842F95-7EAC-45E7-8B90-F26D3C2F4631}" sibTransId="{5A59B600-EE60-434D-A3EB-4B6EAD66A732}"/>
    <dgm:cxn modelId="{982DF288-243A-4255-A472-C0C4A4882F9C}" srcId="{6045AC45-0EF5-4AFD-BEF6-0E5738CA3B2C}" destId="{5CCA5D29-3475-42C7-BB4E-7F03D919B20C}" srcOrd="2" destOrd="0" parTransId="{DA5F3B88-0529-40B9-A8AA-590E235CB1CB}" sibTransId="{C99B4E2E-DDBC-4A1F-8763-4B4A6BE76001}"/>
    <dgm:cxn modelId="{01AC8B31-176B-4CA0-A11C-5F0304FD894A}" srcId="{1B1235EB-DCA3-46A1-8AA1-CA2855CAE726}" destId="{0E837D42-9AA4-4421-9448-761120756FAA}" srcOrd="0" destOrd="0" parTransId="{C8A7072E-0E0B-4EE3-87CE-50B2CF9242ED}" sibTransId="{A4E23C8C-ED2A-4CAE-9680-569F2944176E}"/>
    <dgm:cxn modelId="{78B2B761-12A7-47EB-B630-24FD46DD9383}" srcId="{63AFC933-FAF8-4D2E-8AA1-336795A73946}" destId="{FEA63B28-D5D0-4268-A1D8-32BD7847B2B5}" srcOrd="0" destOrd="0" parTransId="{FA7E1E16-6B38-4341-8056-385DE03F2202}" sibTransId="{6FF9CD3C-9CB0-49E5-8530-1728B47751C1}"/>
    <dgm:cxn modelId="{09CCFE09-4BC9-4124-AA64-718E180CFB43}" type="presOf" srcId="{FEA63B28-D5D0-4268-A1D8-32BD7847B2B5}" destId="{829A1BC7-15D8-44B5-AE4B-CA60A0C889C1}" srcOrd="0" destOrd="0" presId="urn:microsoft.com/office/officeart/2005/8/layout/lProcess3"/>
    <dgm:cxn modelId="{7D14D268-DE08-4D22-913B-4B69CF69E10D}" type="presOf" srcId="{CEB1F524-96D0-4F4A-BB12-85B12D23A762}" destId="{0C795D09-01BF-4E2B-B6FA-FE5B22126BAE}" srcOrd="0" destOrd="0" presId="urn:microsoft.com/office/officeart/2005/8/layout/lProcess3"/>
    <dgm:cxn modelId="{ED9B0260-6448-4FC3-A07F-AB06E462B3A1}" type="presOf" srcId="{0E837D42-9AA4-4421-9448-761120756FAA}" destId="{FA171211-13FC-4301-A54A-11274C6D18F2}" srcOrd="0" destOrd="0" presId="urn:microsoft.com/office/officeart/2005/8/layout/lProcess3"/>
    <dgm:cxn modelId="{BB19D194-2A92-4FCD-B1FE-455375195EA2}" srcId="{6045AC45-0EF5-4AFD-BEF6-0E5738CA3B2C}" destId="{63AFC933-FAF8-4D2E-8AA1-336795A73946}" srcOrd="1" destOrd="0" parTransId="{200A5C49-B7D6-4448-BD9B-40BBEBE72179}" sibTransId="{3AF58447-3F1A-41FB-B902-71BAD5F4D317}"/>
    <dgm:cxn modelId="{16A7E51B-4407-491A-B0CB-2B099C9DF73D}" type="presParOf" srcId="{CEEADB2B-4626-4A0D-BE6E-C65B867814FA}" destId="{725414D7-B0A5-49C8-A4D9-54280894D135}" srcOrd="0" destOrd="0" presId="urn:microsoft.com/office/officeart/2005/8/layout/lProcess3"/>
    <dgm:cxn modelId="{E2DD6706-F634-404D-8FCD-06F08061DB4E}" type="presParOf" srcId="{725414D7-B0A5-49C8-A4D9-54280894D135}" destId="{A5BFFF45-7338-4602-BBAA-0665B392B200}" srcOrd="0" destOrd="0" presId="urn:microsoft.com/office/officeart/2005/8/layout/lProcess3"/>
    <dgm:cxn modelId="{CA17805D-D828-4727-A975-F2ABFC6B8AAA}" type="presParOf" srcId="{725414D7-B0A5-49C8-A4D9-54280894D135}" destId="{2339BB71-B437-4193-8968-72214C330BE4}" srcOrd="1" destOrd="0" presId="urn:microsoft.com/office/officeart/2005/8/layout/lProcess3"/>
    <dgm:cxn modelId="{5FA16564-34CF-4BC1-8106-218D8FA4908A}" type="presParOf" srcId="{725414D7-B0A5-49C8-A4D9-54280894D135}" destId="{FA171211-13FC-4301-A54A-11274C6D18F2}" srcOrd="2" destOrd="0" presId="urn:microsoft.com/office/officeart/2005/8/layout/lProcess3"/>
    <dgm:cxn modelId="{B8B59DC3-0D75-46E8-BBC4-E2C706799A1F}" type="presParOf" srcId="{725414D7-B0A5-49C8-A4D9-54280894D135}" destId="{9B639ACE-D1D2-4E97-A88E-FDBFECA923FA}" srcOrd="3" destOrd="0" presId="urn:microsoft.com/office/officeart/2005/8/layout/lProcess3"/>
    <dgm:cxn modelId="{AC1042B4-C1B2-49BA-AEFC-A234D1BE2911}" type="presParOf" srcId="{725414D7-B0A5-49C8-A4D9-54280894D135}" destId="{F08D4078-7412-4098-9FE4-4CF71B307FF9}" srcOrd="4" destOrd="0" presId="urn:microsoft.com/office/officeart/2005/8/layout/lProcess3"/>
    <dgm:cxn modelId="{1E084D61-95EA-495F-AD6E-BD90C4DE130C}" type="presParOf" srcId="{CEEADB2B-4626-4A0D-BE6E-C65B867814FA}" destId="{C54F09DF-1CD7-428C-968C-AF8F14261C4B}" srcOrd="1" destOrd="0" presId="urn:microsoft.com/office/officeart/2005/8/layout/lProcess3"/>
    <dgm:cxn modelId="{2BA727C1-3848-42E6-8F1B-79F0F183B192}" type="presParOf" srcId="{CEEADB2B-4626-4A0D-BE6E-C65B867814FA}" destId="{4C99BC8C-D8FA-465D-AA1D-F6237AC20D88}" srcOrd="2" destOrd="0" presId="urn:microsoft.com/office/officeart/2005/8/layout/lProcess3"/>
    <dgm:cxn modelId="{E6247829-335E-4ACA-9F9D-ECD53BD1B8B9}" type="presParOf" srcId="{4C99BC8C-D8FA-465D-AA1D-F6237AC20D88}" destId="{ACD229FE-7000-48AD-8EFA-F314576420CA}" srcOrd="0" destOrd="0" presId="urn:microsoft.com/office/officeart/2005/8/layout/lProcess3"/>
    <dgm:cxn modelId="{AE05E8AD-EBDC-4D3B-A0E9-65F872DADAC7}" type="presParOf" srcId="{4C99BC8C-D8FA-465D-AA1D-F6237AC20D88}" destId="{F98BF912-CFB8-4AF7-AFF2-8052EE34DA76}" srcOrd="1" destOrd="0" presId="urn:microsoft.com/office/officeart/2005/8/layout/lProcess3"/>
    <dgm:cxn modelId="{6E7472B4-67C9-4240-A8ED-3D4855698063}" type="presParOf" srcId="{4C99BC8C-D8FA-465D-AA1D-F6237AC20D88}" destId="{829A1BC7-15D8-44B5-AE4B-CA60A0C889C1}" srcOrd="2" destOrd="0" presId="urn:microsoft.com/office/officeart/2005/8/layout/lProcess3"/>
    <dgm:cxn modelId="{7E7B6B57-4640-4D2D-95DE-8FE604AA0617}" type="presParOf" srcId="{4C99BC8C-D8FA-465D-AA1D-F6237AC20D88}" destId="{3F92CD81-D960-46B6-9611-C88278A531F6}" srcOrd="3" destOrd="0" presId="urn:microsoft.com/office/officeart/2005/8/layout/lProcess3"/>
    <dgm:cxn modelId="{BB2D2EC4-0648-4E08-90FA-D6D3C5776FD8}" type="presParOf" srcId="{4C99BC8C-D8FA-465D-AA1D-F6237AC20D88}" destId="{0C795D09-01BF-4E2B-B6FA-FE5B22126BAE}" srcOrd="4" destOrd="0" presId="urn:microsoft.com/office/officeart/2005/8/layout/lProcess3"/>
    <dgm:cxn modelId="{FA27F8D0-D884-499F-BA84-4C7A0A231D03}" type="presParOf" srcId="{CEEADB2B-4626-4A0D-BE6E-C65B867814FA}" destId="{C89C946D-59C6-4508-9BB8-96039FE55D2C}" srcOrd="3" destOrd="0" presId="urn:microsoft.com/office/officeart/2005/8/layout/lProcess3"/>
    <dgm:cxn modelId="{7E661FDD-D324-476F-8D46-40AFA1C54776}" type="presParOf" srcId="{CEEADB2B-4626-4A0D-BE6E-C65B867814FA}" destId="{7C1ECD9E-C6FD-486F-ADED-20EABDE2C698}" srcOrd="4" destOrd="0" presId="urn:microsoft.com/office/officeart/2005/8/layout/lProcess3"/>
    <dgm:cxn modelId="{CB8B6D08-3F0B-4429-824B-72B97DA5B09C}" type="presParOf" srcId="{7C1ECD9E-C6FD-486F-ADED-20EABDE2C698}" destId="{564CF5F5-C0CB-47A2-8D5D-C70107A219DE}" srcOrd="0" destOrd="0" presId="urn:microsoft.com/office/officeart/2005/8/layout/lProcess3"/>
    <dgm:cxn modelId="{6A330AFF-9882-4036-862F-94E34C10265A}" type="presParOf" srcId="{7C1ECD9E-C6FD-486F-ADED-20EABDE2C698}" destId="{4AC480BB-F877-4DB5-95FA-8394B8956EAC}" srcOrd="1" destOrd="0" presId="urn:microsoft.com/office/officeart/2005/8/layout/lProcess3"/>
    <dgm:cxn modelId="{FAAF4895-C86D-441F-A28F-A2F5C18F7B1E}" type="presParOf" srcId="{7C1ECD9E-C6FD-486F-ADED-20EABDE2C698}" destId="{5954071D-2FBE-489F-BCAC-7B3FF6DFF750}" srcOrd="2" destOrd="0" presId="urn:microsoft.com/office/officeart/2005/8/layout/lProcess3"/>
    <dgm:cxn modelId="{399717C3-CAA6-4144-8B11-AC2D9E3CFE05}" type="presParOf" srcId="{7C1ECD9E-C6FD-486F-ADED-20EABDE2C698}" destId="{ABAC1C96-51AC-452C-9A8D-CBD3EE15308B}" srcOrd="3" destOrd="0" presId="urn:microsoft.com/office/officeart/2005/8/layout/lProcess3"/>
    <dgm:cxn modelId="{8E21D5DC-C3DE-4D2F-AAB7-2EB1FB31F3E2}" type="presParOf" srcId="{7C1ECD9E-C6FD-486F-ADED-20EABDE2C698}" destId="{708EB394-C886-4F50-B25B-32ADF666A68D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10426ED-35F9-48CC-A742-86217E8D960B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4944923-C070-48EA-9C13-A97807068293}">
      <dgm:prSet phldrT="[Текст]" custT="1"/>
      <dgm:spPr>
        <a:solidFill>
          <a:srgbClr val="00FFFF"/>
        </a:solidFill>
      </dgm:spPr>
      <dgm:t>
        <a:bodyPr/>
        <a:lstStyle/>
        <a:p>
          <a:r>
            <a: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Лицей № 4</a:t>
          </a:r>
        </a:p>
        <a:p>
          <a:r>
            <a: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СООШ № 2</a:t>
          </a:r>
          <a:endParaRPr lang="ru-RU" sz="20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E38C38B2-901E-49CD-B37B-A7E8EA69FD9B}" type="parTrans" cxnId="{B31B302D-2B8D-4CE3-8AF1-4F79980BA329}">
      <dgm:prSet/>
      <dgm:spPr/>
      <dgm:t>
        <a:bodyPr/>
        <a:lstStyle/>
        <a:p>
          <a:endParaRPr lang="ru-RU"/>
        </a:p>
      </dgm:t>
    </dgm:pt>
    <dgm:pt modelId="{97800DD6-B4B1-45A1-8985-FE400BD28352}" type="sibTrans" cxnId="{B31B302D-2B8D-4CE3-8AF1-4F79980BA329}">
      <dgm:prSet/>
      <dgm:spPr/>
      <dgm:t>
        <a:bodyPr/>
        <a:lstStyle/>
        <a:p>
          <a:endParaRPr lang="ru-RU"/>
        </a:p>
      </dgm:t>
    </dgm:pt>
    <dgm:pt modelId="{EB882495-AB9C-4A98-800C-C46AA5D80BEB}">
      <dgm:prSet phldrT="[Текст]" custT="1"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Библиотека</a:t>
          </a:r>
        </a:p>
        <a:p>
          <a:r>
            <a: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Краеведческий музей</a:t>
          </a:r>
          <a:endParaRPr lang="ru-RU" sz="20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1147C3EB-17F2-4CFA-B77B-F42D1E882E13}" type="parTrans" cxnId="{F2EBD194-ECB7-404F-8009-8697EBC0AC79}">
      <dgm:prSet/>
      <dgm:spPr/>
      <dgm:t>
        <a:bodyPr/>
        <a:lstStyle/>
        <a:p>
          <a:endParaRPr lang="ru-RU"/>
        </a:p>
      </dgm:t>
    </dgm:pt>
    <dgm:pt modelId="{F40AEEB0-B405-442B-8381-B1F7F254CD78}" type="sibTrans" cxnId="{F2EBD194-ECB7-404F-8009-8697EBC0AC79}">
      <dgm:prSet/>
      <dgm:spPr/>
      <dgm:t>
        <a:bodyPr/>
        <a:lstStyle/>
        <a:p>
          <a:endParaRPr lang="ru-RU"/>
        </a:p>
      </dgm:t>
    </dgm:pt>
    <dgm:pt modelId="{B0355758-04AD-4633-BBEA-7E8C46017273}">
      <dgm:prSet phldrT="[Текст]" custT="1"/>
      <dgm:spPr>
        <a:solidFill>
          <a:srgbClr val="00B0F0">
            <a:alpha val="90000"/>
          </a:srgbClr>
        </a:solidFill>
      </dgm:spPr>
      <dgm:t>
        <a:bodyPr/>
        <a:lstStyle/>
        <a:p>
          <a:r>
            <a: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Районный методический центр</a:t>
          </a:r>
          <a:endParaRPr lang="ru-RU" sz="20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DB5778D4-3178-4C28-93A0-B6C1516117E3}" type="parTrans" cxnId="{9BF455EC-49BF-48EA-9267-94D42E6ABD61}">
      <dgm:prSet/>
      <dgm:spPr/>
      <dgm:t>
        <a:bodyPr/>
        <a:lstStyle/>
        <a:p>
          <a:endParaRPr lang="ru-RU"/>
        </a:p>
      </dgm:t>
    </dgm:pt>
    <dgm:pt modelId="{17EB0996-229C-428B-A076-3CC42C34E7BF}" type="sibTrans" cxnId="{9BF455EC-49BF-48EA-9267-94D42E6ABD61}">
      <dgm:prSet/>
      <dgm:spPr/>
      <dgm:t>
        <a:bodyPr/>
        <a:lstStyle/>
        <a:p>
          <a:endParaRPr lang="ru-RU"/>
        </a:p>
      </dgm:t>
    </dgm:pt>
    <dgm:pt modelId="{4698D567-4562-4928-A093-2B6E1779A213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ЦГБ</a:t>
          </a:r>
          <a:endParaRPr lang="ru-RU" sz="20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B99983C-ACAB-4F00-8F53-96F6A3B0DEA7}" type="parTrans" cxnId="{F6FF3B64-D71A-4A7C-8922-3E5A1540EC17}">
      <dgm:prSet/>
      <dgm:spPr/>
      <dgm:t>
        <a:bodyPr/>
        <a:lstStyle/>
        <a:p>
          <a:endParaRPr lang="ru-RU"/>
        </a:p>
      </dgm:t>
    </dgm:pt>
    <dgm:pt modelId="{A581C29F-0A38-40C5-91B7-F46EC2E6AAA0}" type="sibTrans" cxnId="{F6FF3B64-D71A-4A7C-8922-3E5A1540EC17}">
      <dgm:prSet/>
      <dgm:spPr/>
      <dgm:t>
        <a:bodyPr/>
        <a:lstStyle/>
        <a:p>
          <a:endParaRPr lang="ru-RU"/>
        </a:p>
      </dgm:t>
    </dgm:pt>
    <dgm:pt modelId="{97C4C2BB-1B9B-493E-BB06-94644E708F17}">
      <dgm:prSet phldrT="[Текст]" custT="1"/>
      <dgm:spPr>
        <a:solidFill>
          <a:srgbClr val="B5EFFB">
            <a:alpha val="89804"/>
          </a:srgbClr>
        </a:solidFill>
      </dgm:spPr>
      <dgm:t>
        <a:bodyPr/>
        <a:lstStyle/>
        <a:p>
          <a:r>
            <a: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ЦДТ</a:t>
          </a:r>
        </a:p>
        <a:p>
          <a:r>
            <a: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СЮН</a:t>
          </a:r>
          <a:endParaRPr lang="ru-RU" sz="20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0F87EF4B-1B4F-4B92-8E2B-79D37B5F1357}" type="parTrans" cxnId="{2DD1BD86-BDB7-4278-8468-67A1D3F8DB0C}">
      <dgm:prSet/>
      <dgm:spPr/>
      <dgm:t>
        <a:bodyPr/>
        <a:lstStyle/>
        <a:p>
          <a:endParaRPr lang="ru-RU"/>
        </a:p>
      </dgm:t>
    </dgm:pt>
    <dgm:pt modelId="{8B63A42A-39CE-495E-AF89-87FA34D61D92}" type="sibTrans" cxnId="{2DD1BD86-BDB7-4278-8468-67A1D3F8DB0C}">
      <dgm:prSet/>
      <dgm:spPr/>
      <dgm:t>
        <a:bodyPr/>
        <a:lstStyle/>
        <a:p>
          <a:endParaRPr lang="ru-RU"/>
        </a:p>
      </dgm:t>
    </dgm:pt>
    <dgm:pt modelId="{36037C87-DFAE-4A8C-8FE8-48BF7868EB25}">
      <dgm:prSet phldrT="[Текст]" custT="1"/>
      <dgm:spPr>
        <a:solidFill>
          <a:srgbClr val="FFC000">
            <a:alpha val="90000"/>
          </a:srgbClr>
        </a:solidFill>
      </dgm:spPr>
      <dgm:t>
        <a:bodyPr/>
        <a:lstStyle/>
        <a:p>
          <a:r>
            <a: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Региональный ЦСПС</a:t>
          </a:r>
          <a:endParaRPr lang="ru-RU" sz="20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3630577D-CB96-4088-B669-CD27EF6FA100}" type="parTrans" cxnId="{B1E63EC6-4EA9-4CDC-859A-1D3E51CD965D}">
      <dgm:prSet/>
      <dgm:spPr/>
      <dgm:t>
        <a:bodyPr/>
        <a:lstStyle/>
        <a:p>
          <a:endParaRPr lang="ru-RU"/>
        </a:p>
      </dgm:t>
    </dgm:pt>
    <dgm:pt modelId="{4E9625C3-DFF4-49BB-A4B2-D2F258B0CB82}" type="sibTrans" cxnId="{B1E63EC6-4EA9-4CDC-859A-1D3E51CD965D}">
      <dgm:prSet/>
      <dgm:spPr/>
      <dgm:t>
        <a:bodyPr/>
        <a:lstStyle/>
        <a:p>
          <a:endParaRPr lang="ru-RU"/>
        </a:p>
      </dgm:t>
    </dgm:pt>
    <dgm:pt modelId="{0F213ABF-9706-479A-8FDB-DF845D4D3CEC}">
      <dgm:prSet phldrT="[Текст]" custT="1"/>
      <dgm:spPr>
        <a:solidFill>
          <a:srgbClr val="FE8AED"/>
        </a:solidFill>
      </dgm:spPr>
      <dgm:t>
        <a:bodyPr/>
        <a:lstStyle/>
        <a:p>
          <a:r>
            <a: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Другие дошкольные учреждения города и района</a:t>
          </a:r>
          <a:endParaRPr lang="ru-RU" sz="20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3D362BF3-F9BC-4A78-ABFB-B5C19A17ED3E}" type="parTrans" cxnId="{FEE2D229-C22B-44E1-910D-F778B67494B1}">
      <dgm:prSet/>
      <dgm:spPr/>
      <dgm:t>
        <a:bodyPr/>
        <a:lstStyle/>
        <a:p>
          <a:endParaRPr lang="ru-RU"/>
        </a:p>
      </dgm:t>
    </dgm:pt>
    <dgm:pt modelId="{BB2D9DF4-65C2-42FD-9BEE-C3B5B10FCBAA}" type="sibTrans" cxnId="{FEE2D229-C22B-44E1-910D-F778B67494B1}">
      <dgm:prSet/>
      <dgm:spPr/>
      <dgm:t>
        <a:bodyPr/>
        <a:lstStyle/>
        <a:p>
          <a:endParaRPr lang="ru-RU"/>
        </a:p>
      </dgm:t>
    </dgm:pt>
    <dgm:pt modelId="{16B5436D-D5C8-4200-B1DA-BC7152B688F6}">
      <dgm:prSet phldrT="[Текст]" custT="1"/>
      <dgm:spPr>
        <a:solidFill>
          <a:srgbClr val="00FFFF">
            <a:alpha val="89804"/>
          </a:srgbClr>
        </a:solidFill>
      </dgm:spPr>
      <dgm:t>
        <a:bodyPr/>
        <a:lstStyle/>
        <a:p>
          <a:r>
            <a: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МЧС</a:t>
          </a:r>
        </a:p>
        <a:p>
          <a:r>
            <a: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ГИБДД</a:t>
          </a:r>
          <a:endParaRPr lang="ru-RU" sz="20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EA7D5630-B5A9-4CEB-9529-7D2C4789A5F4}" type="parTrans" cxnId="{F5DBA7E7-8AE1-44F8-889F-89BEBE8B5721}">
      <dgm:prSet/>
      <dgm:spPr/>
      <dgm:t>
        <a:bodyPr/>
        <a:lstStyle/>
        <a:p>
          <a:endParaRPr lang="ru-RU"/>
        </a:p>
      </dgm:t>
    </dgm:pt>
    <dgm:pt modelId="{EDC179E0-0962-47F7-B3F9-0C7677DF2583}" type="sibTrans" cxnId="{F5DBA7E7-8AE1-44F8-889F-89BEBE8B5721}">
      <dgm:prSet/>
      <dgm:spPr/>
      <dgm:t>
        <a:bodyPr/>
        <a:lstStyle/>
        <a:p>
          <a:endParaRPr lang="ru-RU"/>
        </a:p>
      </dgm:t>
    </dgm:pt>
    <dgm:pt modelId="{408CAA5C-1ACA-47D4-9485-59306077B9D4}">
      <dgm:prSet phldrT="[Текст]" custT="1"/>
      <dgm:spPr>
        <a:solidFill>
          <a:srgbClr val="FB2F19">
            <a:alpha val="89804"/>
          </a:srgbClr>
        </a:solidFill>
      </dgm:spPr>
      <dgm:t>
        <a:bodyPr/>
        <a:lstStyle/>
        <a:p>
          <a:r>
            <a: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ФОК</a:t>
          </a:r>
          <a:endParaRPr lang="ru-RU" sz="20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23A2F5FF-8246-4929-8D3D-42205170B01E}" type="parTrans" cxnId="{6DCDFC29-6413-46E7-88B5-BB3A0E506E97}">
      <dgm:prSet/>
      <dgm:spPr/>
      <dgm:t>
        <a:bodyPr/>
        <a:lstStyle/>
        <a:p>
          <a:endParaRPr lang="ru-RU"/>
        </a:p>
      </dgm:t>
    </dgm:pt>
    <dgm:pt modelId="{73FCA4AB-2015-4FE2-82F7-BF0B0C821505}" type="sibTrans" cxnId="{6DCDFC29-6413-46E7-88B5-BB3A0E506E97}">
      <dgm:prSet/>
      <dgm:spPr/>
      <dgm:t>
        <a:bodyPr/>
        <a:lstStyle/>
        <a:p>
          <a:endParaRPr lang="ru-RU"/>
        </a:p>
      </dgm:t>
    </dgm:pt>
    <dgm:pt modelId="{7CE694D0-5507-47F3-8DD9-271BE19E667E}" type="pres">
      <dgm:prSet presAssocID="{210426ED-35F9-48CC-A742-86217E8D960B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3872B8A-C3CF-4DAE-82D1-7BB2ABEA020E}" type="pres">
      <dgm:prSet presAssocID="{64944923-C070-48EA-9C13-A97807068293}" presName="horFlow" presStyleCnt="0"/>
      <dgm:spPr/>
    </dgm:pt>
    <dgm:pt modelId="{347C1B79-026A-485E-B018-ECD11C198AEC}" type="pres">
      <dgm:prSet presAssocID="{64944923-C070-48EA-9C13-A97807068293}" presName="bigChev" presStyleLbl="node1" presStyleIdx="0" presStyleCnt="3"/>
      <dgm:spPr/>
      <dgm:t>
        <a:bodyPr/>
        <a:lstStyle/>
        <a:p>
          <a:endParaRPr lang="ru-RU"/>
        </a:p>
      </dgm:t>
    </dgm:pt>
    <dgm:pt modelId="{14ACDE03-087A-4093-A44C-893EA8F33375}" type="pres">
      <dgm:prSet presAssocID="{1147C3EB-17F2-4CFA-B77B-F42D1E882E13}" presName="parTrans" presStyleCnt="0"/>
      <dgm:spPr/>
    </dgm:pt>
    <dgm:pt modelId="{F7F9D87B-FE73-4CBC-A222-BC90952DB3C1}" type="pres">
      <dgm:prSet presAssocID="{EB882495-AB9C-4A98-800C-C46AA5D80BEB}" presName="node" presStyleLbl="alignAccFollowNode1" presStyleIdx="0" presStyleCnt="6" custScaleX="116568" custScaleY="1128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FBA4D2-BD33-46BA-902B-B139ADE94E98}" type="pres">
      <dgm:prSet presAssocID="{F40AEEB0-B405-442B-8381-B1F7F254CD78}" presName="sibTrans" presStyleCnt="0"/>
      <dgm:spPr/>
    </dgm:pt>
    <dgm:pt modelId="{B2E86356-1D16-4391-8B59-EBA64C7E2159}" type="pres">
      <dgm:prSet presAssocID="{B0355758-04AD-4633-BBEA-7E8C46017273}" presName="node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C11BA6-2A35-465E-8DEF-DF5AE9460654}" type="pres">
      <dgm:prSet presAssocID="{64944923-C070-48EA-9C13-A97807068293}" presName="vSp" presStyleCnt="0"/>
      <dgm:spPr/>
    </dgm:pt>
    <dgm:pt modelId="{8784D913-2387-4C55-8F76-0C9062B80D34}" type="pres">
      <dgm:prSet presAssocID="{4698D567-4562-4928-A093-2B6E1779A213}" presName="horFlow" presStyleCnt="0"/>
      <dgm:spPr/>
    </dgm:pt>
    <dgm:pt modelId="{05CCD949-EA9F-4753-8CEC-A33204F2BBB6}" type="pres">
      <dgm:prSet presAssocID="{4698D567-4562-4928-A093-2B6E1779A213}" presName="bigChev" presStyleLbl="node1" presStyleIdx="1" presStyleCnt="3"/>
      <dgm:spPr/>
      <dgm:t>
        <a:bodyPr/>
        <a:lstStyle/>
        <a:p>
          <a:endParaRPr lang="ru-RU"/>
        </a:p>
      </dgm:t>
    </dgm:pt>
    <dgm:pt modelId="{52638123-69F3-48D7-A08F-5ADA1032483C}" type="pres">
      <dgm:prSet presAssocID="{0F87EF4B-1B4F-4B92-8E2B-79D37B5F1357}" presName="parTrans" presStyleCnt="0"/>
      <dgm:spPr/>
    </dgm:pt>
    <dgm:pt modelId="{9F84103E-0724-445C-B208-708EF09F73CB}" type="pres">
      <dgm:prSet presAssocID="{97C4C2BB-1B9B-493E-BB06-94644E708F17}" presName="node" presStyleLbl="alignAccFollowNode1" presStyleIdx="2" presStyleCnt="6" custScaleY="1183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ED20FF-3EB8-46AE-92C1-5305EC3AD773}" type="pres">
      <dgm:prSet presAssocID="{8B63A42A-39CE-495E-AF89-87FA34D61D92}" presName="sibTrans" presStyleCnt="0"/>
      <dgm:spPr/>
    </dgm:pt>
    <dgm:pt modelId="{91C4C843-130C-4F8D-8DA0-FCDDBE60E601}" type="pres">
      <dgm:prSet presAssocID="{36037C87-DFAE-4A8C-8FE8-48BF7868EB25}" presName="node" presStyleLbl="alignAccFollowNode1" presStyleIdx="3" presStyleCnt="6" custScaleX="107777" custScaleY="1183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D9FF9C-ECFD-4087-A667-94E4832AD69D}" type="pres">
      <dgm:prSet presAssocID="{4698D567-4562-4928-A093-2B6E1779A213}" presName="vSp" presStyleCnt="0"/>
      <dgm:spPr/>
    </dgm:pt>
    <dgm:pt modelId="{161BA72C-6696-4931-83B1-D2EB61EEA38F}" type="pres">
      <dgm:prSet presAssocID="{0F213ABF-9706-479A-8FDB-DF845D4D3CEC}" presName="horFlow" presStyleCnt="0"/>
      <dgm:spPr/>
    </dgm:pt>
    <dgm:pt modelId="{EEE453CC-B395-4ED9-9149-C817ED1376EF}" type="pres">
      <dgm:prSet presAssocID="{0F213ABF-9706-479A-8FDB-DF845D4D3CEC}" presName="bigChev" presStyleLbl="node1" presStyleIdx="2" presStyleCnt="3"/>
      <dgm:spPr/>
      <dgm:t>
        <a:bodyPr/>
        <a:lstStyle/>
        <a:p>
          <a:endParaRPr lang="ru-RU"/>
        </a:p>
      </dgm:t>
    </dgm:pt>
    <dgm:pt modelId="{D98B6EEF-436E-49F7-BE0E-78CA964DF486}" type="pres">
      <dgm:prSet presAssocID="{EA7D5630-B5A9-4CEB-9529-7D2C4789A5F4}" presName="parTrans" presStyleCnt="0"/>
      <dgm:spPr/>
    </dgm:pt>
    <dgm:pt modelId="{F6958D58-EAA4-4C4E-841D-251682DCD437}" type="pres">
      <dgm:prSet presAssocID="{16B5436D-D5C8-4200-B1DA-BC7152B688F6}" presName="node" presStyleLbl="alignAccFollowNode1" presStyleIdx="4" presStyleCnt="6" custScaleY="1197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44CD78-0DDD-4683-A1B7-96A18ADDCBB2}" type="pres">
      <dgm:prSet presAssocID="{EDC179E0-0962-47F7-B3F9-0C7677DF2583}" presName="sibTrans" presStyleCnt="0"/>
      <dgm:spPr/>
    </dgm:pt>
    <dgm:pt modelId="{9E5C0D40-52A9-47DB-B519-48CE02942C2C}" type="pres">
      <dgm:prSet presAssocID="{408CAA5C-1ACA-47D4-9485-59306077B9D4}" presName="node" presStyleLbl="alignAccFollowNode1" presStyleIdx="5" presStyleCnt="6" custScaleX="112905" custScaleY="1197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BF455EC-49BF-48EA-9267-94D42E6ABD61}" srcId="{64944923-C070-48EA-9C13-A97807068293}" destId="{B0355758-04AD-4633-BBEA-7E8C46017273}" srcOrd="1" destOrd="0" parTransId="{DB5778D4-3178-4C28-93A0-B6C1516117E3}" sibTransId="{17EB0996-229C-428B-A076-3CC42C34E7BF}"/>
    <dgm:cxn modelId="{4D5458B4-3129-475E-87A7-859BDC22C105}" type="presOf" srcId="{EB882495-AB9C-4A98-800C-C46AA5D80BEB}" destId="{F7F9D87B-FE73-4CBC-A222-BC90952DB3C1}" srcOrd="0" destOrd="0" presId="urn:microsoft.com/office/officeart/2005/8/layout/lProcess3"/>
    <dgm:cxn modelId="{77AB08CB-EA6E-4627-807B-C5568DE60D67}" type="presOf" srcId="{B0355758-04AD-4633-BBEA-7E8C46017273}" destId="{B2E86356-1D16-4391-8B59-EBA64C7E2159}" srcOrd="0" destOrd="0" presId="urn:microsoft.com/office/officeart/2005/8/layout/lProcess3"/>
    <dgm:cxn modelId="{F2EBD194-ECB7-404F-8009-8697EBC0AC79}" srcId="{64944923-C070-48EA-9C13-A97807068293}" destId="{EB882495-AB9C-4A98-800C-C46AA5D80BEB}" srcOrd="0" destOrd="0" parTransId="{1147C3EB-17F2-4CFA-B77B-F42D1E882E13}" sibTransId="{F40AEEB0-B405-442B-8381-B1F7F254CD78}"/>
    <dgm:cxn modelId="{0C7B1067-45E4-4E52-AFE7-624FED8D558F}" type="presOf" srcId="{97C4C2BB-1B9B-493E-BB06-94644E708F17}" destId="{9F84103E-0724-445C-B208-708EF09F73CB}" srcOrd="0" destOrd="0" presId="urn:microsoft.com/office/officeart/2005/8/layout/lProcess3"/>
    <dgm:cxn modelId="{214B8F9D-F887-407B-A796-802E3BA68A99}" type="presOf" srcId="{4698D567-4562-4928-A093-2B6E1779A213}" destId="{05CCD949-EA9F-4753-8CEC-A33204F2BBB6}" srcOrd="0" destOrd="0" presId="urn:microsoft.com/office/officeart/2005/8/layout/lProcess3"/>
    <dgm:cxn modelId="{B31B302D-2B8D-4CE3-8AF1-4F79980BA329}" srcId="{210426ED-35F9-48CC-A742-86217E8D960B}" destId="{64944923-C070-48EA-9C13-A97807068293}" srcOrd="0" destOrd="0" parTransId="{E38C38B2-901E-49CD-B37B-A7E8EA69FD9B}" sibTransId="{97800DD6-B4B1-45A1-8985-FE400BD28352}"/>
    <dgm:cxn modelId="{15A6EDF0-B68A-4189-AF0B-112C45D4325F}" type="presOf" srcId="{64944923-C070-48EA-9C13-A97807068293}" destId="{347C1B79-026A-485E-B018-ECD11C198AEC}" srcOrd="0" destOrd="0" presId="urn:microsoft.com/office/officeart/2005/8/layout/lProcess3"/>
    <dgm:cxn modelId="{F6FF3B64-D71A-4A7C-8922-3E5A1540EC17}" srcId="{210426ED-35F9-48CC-A742-86217E8D960B}" destId="{4698D567-4562-4928-A093-2B6E1779A213}" srcOrd="1" destOrd="0" parTransId="{CB99983C-ACAB-4F00-8F53-96F6A3B0DEA7}" sibTransId="{A581C29F-0A38-40C5-91B7-F46EC2E6AAA0}"/>
    <dgm:cxn modelId="{58562352-EFD7-4DB0-9BA8-8C53F6C1376A}" type="presOf" srcId="{36037C87-DFAE-4A8C-8FE8-48BF7868EB25}" destId="{91C4C843-130C-4F8D-8DA0-FCDDBE60E601}" srcOrd="0" destOrd="0" presId="urn:microsoft.com/office/officeart/2005/8/layout/lProcess3"/>
    <dgm:cxn modelId="{6DCDFC29-6413-46E7-88B5-BB3A0E506E97}" srcId="{0F213ABF-9706-479A-8FDB-DF845D4D3CEC}" destId="{408CAA5C-1ACA-47D4-9485-59306077B9D4}" srcOrd="1" destOrd="0" parTransId="{23A2F5FF-8246-4929-8D3D-42205170B01E}" sibTransId="{73FCA4AB-2015-4FE2-82F7-BF0B0C821505}"/>
    <dgm:cxn modelId="{F5DBA7E7-8AE1-44F8-889F-89BEBE8B5721}" srcId="{0F213ABF-9706-479A-8FDB-DF845D4D3CEC}" destId="{16B5436D-D5C8-4200-B1DA-BC7152B688F6}" srcOrd="0" destOrd="0" parTransId="{EA7D5630-B5A9-4CEB-9529-7D2C4789A5F4}" sibTransId="{EDC179E0-0962-47F7-B3F9-0C7677DF2583}"/>
    <dgm:cxn modelId="{B1E63EC6-4EA9-4CDC-859A-1D3E51CD965D}" srcId="{4698D567-4562-4928-A093-2B6E1779A213}" destId="{36037C87-DFAE-4A8C-8FE8-48BF7868EB25}" srcOrd="1" destOrd="0" parTransId="{3630577D-CB96-4088-B669-CD27EF6FA100}" sibTransId="{4E9625C3-DFF4-49BB-A4B2-D2F258B0CB82}"/>
    <dgm:cxn modelId="{FEE2D229-C22B-44E1-910D-F778B67494B1}" srcId="{210426ED-35F9-48CC-A742-86217E8D960B}" destId="{0F213ABF-9706-479A-8FDB-DF845D4D3CEC}" srcOrd="2" destOrd="0" parTransId="{3D362BF3-F9BC-4A78-ABFB-B5C19A17ED3E}" sibTransId="{BB2D9DF4-65C2-42FD-9BEE-C3B5B10FCBAA}"/>
    <dgm:cxn modelId="{9B0CF12E-B56D-4A15-9245-C1E4218DEB06}" type="presOf" srcId="{0F213ABF-9706-479A-8FDB-DF845D4D3CEC}" destId="{EEE453CC-B395-4ED9-9149-C817ED1376EF}" srcOrd="0" destOrd="0" presId="urn:microsoft.com/office/officeart/2005/8/layout/lProcess3"/>
    <dgm:cxn modelId="{3666B025-8FB0-477F-A3CF-FDA0C7FF2942}" type="presOf" srcId="{408CAA5C-1ACA-47D4-9485-59306077B9D4}" destId="{9E5C0D40-52A9-47DB-B519-48CE02942C2C}" srcOrd="0" destOrd="0" presId="urn:microsoft.com/office/officeart/2005/8/layout/lProcess3"/>
    <dgm:cxn modelId="{87FEF319-F3D2-46EF-9004-4B8899BEC214}" type="presOf" srcId="{16B5436D-D5C8-4200-B1DA-BC7152B688F6}" destId="{F6958D58-EAA4-4C4E-841D-251682DCD437}" srcOrd="0" destOrd="0" presId="urn:microsoft.com/office/officeart/2005/8/layout/lProcess3"/>
    <dgm:cxn modelId="{B3613E07-1355-4793-AC06-A45C0E319DCD}" type="presOf" srcId="{210426ED-35F9-48CC-A742-86217E8D960B}" destId="{7CE694D0-5507-47F3-8DD9-271BE19E667E}" srcOrd="0" destOrd="0" presId="urn:microsoft.com/office/officeart/2005/8/layout/lProcess3"/>
    <dgm:cxn modelId="{2DD1BD86-BDB7-4278-8468-67A1D3F8DB0C}" srcId="{4698D567-4562-4928-A093-2B6E1779A213}" destId="{97C4C2BB-1B9B-493E-BB06-94644E708F17}" srcOrd="0" destOrd="0" parTransId="{0F87EF4B-1B4F-4B92-8E2B-79D37B5F1357}" sibTransId="{8B63A42A-39CE-495E-AF89-87FA34D61D92}"/>
    <dgm:cxn modelId="{A582C065-659A-47FF-9B88-D2F03FA5F220}" type="presParOf" srcId="{7CE694D0-5507-47F3-8DD9-271BE19E667E}" destId="{93872B8A-C3CF-4DAE-82D1-7BB2ABEA020E}" srcOrd="0" destOrd="0" presId="urn:microsoft.com/office/officeart/2005/8/layout/lProcess3"/>
    <dgm:cxn modelId="{0B686FDE-C9A8-4F22-BF1D-8219601D48A2}" type="presParOf" srcId="{93872B8A-C3CF-4DAE-82D1-7BB2ABEA020E}" destId="{347C1B79-026A-485E-B018-ECD11C198AEC}" srcOrd="0" destOrd="0" presId="urn:microsoft.com/office/officeart/2005/8/layout/lProcess3"/>
    <dgm:cxn modelId="{4C28FFF6-2A56-4220-A8B4-9AC4C2D0C7A6}" type="presParOf" srcId="{93872B8A-C3CF-4DAE-82D1-7BB2ABEA020E}" destId="{14ACDE03-087A-4093-A44C-893EA8F33375}" srcOrd="1" destOrd="0" presId="urn:microsoft.com/office/officeart/2005/8/layout/lProcess3"/>
    <dgm:cxn modelId="{07A1A828-6D34-4AD5-A4D5-90F29C68C929}" type="presParOf" srcId="{93872B8A-C3CF-4DAE-82D1-7BB2ABEA020E}" destId="{F7F9D87B-FE73-4CBC-A222-BC90952DB3C1}" srcOrd="2" destOrd="0" presId="urn:microsoft.com/office/officeart/2005/8/layout/lProcess3"/>
    <dgm:cxn modelId="{48E2455C-DEDC-4EAE-BAA6-8710E909F8F2}" type="presParOf" srcId="{93872B8A-C3CF-4DAE-82D1-7BB2ABEA020E}" destId="{D0FBA4D2-BD33-46BA-902B-B139ADE94E98}" srcOrd="3" destOrd="0" presId="urn:microsoft.com/office/officeart/2005/8/layout/lProcess3"/>
    <dgm:cxn modelId="{7C0C4708-9541-424A-B943-1D23F71636E0}" type="presParOf" srcId="{93872B8A-C3CF-4DAE-82D1-7BB2ABEA020E}" destId="{B2E86356-1D16-4391-8B59-EBA64C7E2159}" srcOrd="4" destOrd="0" presId="urn:microsoft.com/office/officeart/2005/8/layout/lProcess3"/>
    <dgm:cxn modelId="{EEE768D2-628F-4BAE-A8A8-305909015F24}" type="presParOf" srcId="{7CE694D0-5507-47F3-8DD9-271BE19E667E}" destId="{0CC11BA6-2A35-465E-8DEF-DF5AE9460654}" srcOrd="1" destOrd="0" presId="urn:microsoft.com/office/officeart/2005/8/layout/lProcess3"/>
    <dgm:cxn modelId="{4AF02966-D316-42ED-8C69-A733CAA6E0F1}" type="presParOf" srcId="{7CE694D0-5507-47F3-8DD9-271BE19E667E}" destId="{8784D913-2387-4C55-8F76-0C9062B80D34}" srcOrd="2" destOrd="0" presId="urn:microsoft.com/office/officeart/2005/8/layout/lProcess3"/>
    <dgm:cxn modelId="{8E86A7D1-90B4-4389-886C-96FBBE7A9374}" type="presParOf" srcId="{8784D913-2387-4C55-8F76-0C9062B80D34}" destId="{05CCD949-EA9F-4753-8CEC-A33204F2BBB6}" srcOrd="0" destOrd="0" presId="urn:microsoft.com/office/officeart/2005/8/layout/lProcess3"/>
    <dgm:cxn modelId="{F758F844-6960-4397-8F3C-AC2308818724}" type="presParOf" srcId="{8784D913-2387-4C55-8F76-0C9062B80D34}" destId="{52638123-69F3-48D7-A08F-5ADA1032483C}" srcOrd="1" destOrd="0" presId="urn:microsoft.com/office/officeart/2005/8/layout/lProcess3"/>
    <dgm:cxn modelId="{D08794CC-436D-42F4-94CC-8137FB855D25}" type="presParOf" srcId="{8784D913-2387-4C55-8F76-0C9062B80D34}" destId="{9F84103E-0724-445C-B208-708EF09F73CB}" srcOrd="2" destOrd="0" presId="urn:microsoft.com/office/officeart/2005/8/layout/lProcess3"/>
    <dgm:cxn modelId="{C8E6F8E1-191D-4D88-B6DD-41D8147DF159}" type="presParOf" srcId="{8784D913-2387-4C55-8F76-0C9062B80D34}" destId="{34ED20FF-3EB8-46AE-92C1-5305EC3AD773}" srcOrd="3" destOrd="0" presId="urn:microsoft.com/office/officeart/2005/8/layout/lProcess3"/>
    <dgm:cxn modelId="{7232F1AC-7BB9-4FC0-A416-134A4D33D27B}" type="presParOf" srcId="{8784D913-2387-4C55-8F76-0C9062B80D34}" destId="{91C4C843-130C-4F8D-8DA0-FCDDBE60E601}" srcOrd="4" destOrd="0" presId="urn:microsoft.com/office/officeart/2005/8/layout/lProcess3"/>
    <dgm:cxn modelId="{367585B1-84F1-4067-8C93-2C4BE9C47A14}" type="presParOf" srcId="{7CE694D0-5507-47F3-8DD9-271BE19E667E}" destId="{D8D9FF9C-ECFD-4087-A667-94E4832AD69D}" srcOrd="3" destOrd="0" presId="urn:microsoft.com/office/officeart/2005/8/layout/lProcess3"/>
    <dgm:cxn modelId="{EC9CCFBE-2BCE-4346-8895-AF03A84E6153}" type="presParOf" srcId="{7CE694D0-5507-47F3-8DD9-271BE19E667E}" destId="{161BA72C-6696-4931-83B1-D2EB61EEA38F}" srcOrd="4" destOrd="0" presId="urn:microsoft.com/office/officeart/2005/8/layout/lProcess3"/>
    <dgm:cxn modelId="{0E80FA4D-5B86-4A3E-AF7B-64F3B751A6E4}" type="presParOf" srcId="{161BA72C-6696-4931-83B1-D2EB61EEA38F}" destId="{EEE453CC-B395-4ED9-9149-C817ED1376EF}" srcOrd="0" destOrd="0" presId="urn:microsoft.com/office/officeart/2005/8/layout/lProcess3"/>
    <dgm:cxn modelId="{A6FF4224-A6BB-419E-88CE-AD6874BA8F41}" type="presParOf" srcId="{161BA72C-6696-4931-83B1-D2EB61EEA38F}" destId="{D98B6EEF-436E-49F7-BE0E-78CA964DF486}" srcOrd="1" destOrd="0" presId="urn:microsoft.com/office/officeart/2005/8/layout/lProcess3"/>
    <dgm:cxn modelId="{389AB8E5-23DE-4D8A-97D1-D5EC7FEE1166}" type="presParOf" srcId="{161BA72C-6696-4931-83B1-D2EB61EEA38F}" destId="{F6958D58-EAA4-4C4E-841D-251682DCD437}" srcOrd="2" destOrd="0" presId="urn:microsoft.com/office/officeart/2005/8/layout/lProcess3"/>
    <dgm:cxn modelId="{67F50A90-094E-44A8-A644-CD16ACEF005A}" type="presParOf" srcId="{161BA72C-6696-4931-83B1-D2EB61EEA38F}" destId="{EA44CD78-0DDD-4683-A1B7-96A18ADDCBB2}" srcOrd="3" destOrd="0" presId="urn:microsoft.com/office/officeart/2005/8/layout/lProcess3"/>
    <dgm:cxn modelId="{0FA5DA30-FC66-4AA5-9E50-81B2CA64803A}" type="presParOf" srcId="{161BA72C-6696-4931-83B1-D2EB61EEA38F}" destId="{9E5C0D40-52A9-47DB-B519-48CE02942C2C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3A8FA11-7F6C-44B3-B66B-912DA191AF57}">
      <dsp:nvSpPr>
        <dsp:cNvPr id="0" name=""/>
        <dsp:cNvSpPr/>
      </dsp:nvSpPr>
      <dsp:spPr>
        <a:xfrm rot="5400000">
          <a:off x="4567045" y="-1677033"/>
          <a:ext cx="1205731" cy="486579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воспитатели</a:t>
          </a:r>
          <a:endParaRPr lang="ru-RU" sz="16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специалисты</a:t>
          </a:r>
          <a:endParaRPr lang="ru-RU" sz="16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родители</a:t>
          </a:r>
          <a:endParaRPr lang="ru-RU" sz="16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социальный педагог</a:t>
          </a:r>
          <a:endParaRPr lang="ru-RU" sz="16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музыкальный руководитель</a:t>
          </a:r>
          <a:endParaRPr lang="ru-RU" sz="16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 rot="5400000">
        <a:off x="4567045" y="-1677033"/>
        <a:ext cx="1205731" cy="4865798"/>
      </dsp:txXfrm>
    </dsp:sp>
    <dsp:sp modelId="{FF17F2F2-293E-4D5D-A03C-F9381406135B}">
      <dsp:nvSpPr>
        <dsp:cNvPr id="0" name=""/>
        <dsp:cNvSpPr/>
      </dsp:nvSpPr>
      <dsp:spPr>
        <a:xfrm>
          <a:off x="0" y="2283"/>
          <a:ext cx="2737011" cy="1507163"/>
        </a:xfrm>
        <a:prstGeom prst="round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Образовательная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работа</a:t>
          </a:r>
          <a:endParaRPr lang="ru-RU" sz="24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2283"/>
        <a:ext cx="2737011" cy="1507163"/>
      </dsp:txXfrm>
    </dsp:sp>
    <dsp:sp modelId="{C0BFDEA0-826A-48DF-9EAB-0A6E03299B66}">
      <dsp:nvSpPr>
        <dsp:cNvPr id="0" name=""/>
        <dsp:cNvSpPr/>
      </dsp:nvSpPr>
      <dsp:spPr>
        <a:xfrm rot="5400000">
          <a:off x="4852419" y="143076"/>
          <a:ext cx="1104895" cy="439062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учитель-логопед</a:t>
          </a:r>
          <a:endParaRPr lang="ru-RU" sz="16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педагог-психолог</a:t>
          </a:r>
          <a:endParaRPr lang="ru-RU" sz="16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учитель-дефектолог</a:t>
          </a:r>
          <a:endParaRPr lang="ru-RU" sz="16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руководитель по физической культуре</a:t>
          </a:r>
          <a:endParaRPr lang="ru-RU" sz="16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900" kern="1200" dirty="0"/>
        </a:p>
      </dsp:txBody>
      <dsp:txXfrm rot="5400000">
        <a:off x="4852419" y="143076"/>
        <a:ext cx="1104895" cy="4390622"/>
      </dsp:txXfrm>
    </dsp:sp>
    <dsp:sp modelId="{9FADEF30-7205-4C21-AC33-71AAFBE10661}">
      <dsp:nvSpPr>
        <dsp:cNvPr id="0" name=""/>
        <dsp:cNvSpPr/>
      </dsp:nvSpPr>
      <dsp:spPr>
        <a:xfrm>
          <a:off x="0" y="1584805"/>
          <a:ext cx="3209556" cy="1507163"/>
        </a:xfrm>
        <a:prstGeom prst="roundRect">
          <a:avLst/>
        </a:prstGeom>
        <a:solidFill>
          <a:srgbClr val="FE8AE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Коррекционная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работа</a:t>
          </a:r>
          <a:endParaRPr lang="ru-RU" sz="24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1584805"/>
        <a:ext cx="3209556" cy="1507163"/>
      </dsp:txXfrm>
    </dsp:sp>
    <dsp:sp modelId="{F1246A47-C62F-48A3-9837-E0B13EE8B2F2}">
      <dsp:nvSpPr>
        <dsp:cNvPr id="0" name=""/>
        <dsp:cNvSpPr/>
      </dsp:nvSpPr>
      <dsp:spPr>
        <a:xfrm rot="5400000">
          <a:off x="4980526" y="1951306"/>
          <a:ext cx="1302225" cy="393920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педагог-психолог</a:t>
          </a:r>
          <a:endParaRPr lang="ru-RU" sz="16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учитель-дефектолог</a:t>
          </a:r>
          <a:endParaRPr lang="ru-RU" sz="16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музыкальный руководитель</a:t>
          </a:r>
          <a:endParaRPr lang="ru-RU" sz="16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социальный педагог</a:t>
          </a:r>
          <a:endParaRPr lang="ru-RU" sz="16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родители  </a:t>
          </a:r>
          <a:endParaRPr lang="ru-RU" sz="16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900" kern="1200" dirty="0"/>
        </a:p>
      </dsp:txBody>
      <dsp:txXfrm rot="5400000">
        <a:off x="4980526" y="1951306"/>
        <a:ext cx="1302225" cy="3939205"/>
      </dsp:txXfrm>
    </dsp:sp>
    <dsp:sp modelId="{EAD1FEA2-44AA-44B2-98F5-FC7A93F35380}">
      <dsp:nvSpPr>
        <dsp:cNvPr id="0" name=""/>
        <dsp:cNvSpPr/>
      </dsp:nvSpPr>
      <dsp:spPr>
        <a:xfrm>
          <a:off x="0" y="3167327"/>
          <a:ext cx="3662036" cy="1507163"/>
        </a:xfrm>
        <a:prstGeom prst="roundRect">
          <a:avLst/>
        </a:prstGeom>
        <a:solidFill>
          <a:srgbClr val="00FF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Психопрофилактическая и развивающая работа</a:t>
          </a:r>
          <a:endParaRPr lang="ru-RU" sz="24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3167327"/>
        <a:ext cx="3662036" cy="150716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03.11.2023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03.11.2023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publication.pravo.gov.ru/Document/View/0001202212280044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35968" y="1124744"/>
            <a:ext cx="7272808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</a:t>
            </a:r>
          </a:p>
          <a:p>
            <a:pPr lvl="0"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 </a:t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МУНИЦИПАЛЬНОГО АВТОНОМНОГО ДОШКОЛЬНОГО ОБРАЗОВАТЕЛЬНОГО УЧРЕЖДЕНИЯ </a:t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ЦЕНТР РАЗВИТИЯ РЕБЕНКА ДЕТСКИЙ САД «КУБЭЛЭК»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г.БАЙМАК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</a:t>
            </a:r>
          </a:p>
          <a:p>
            <a:pPr lvl="0"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БАЙМАКСКИЙ РАЙОН</a:t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РЕСПУБЛИКИ БАШКОРТОСТАН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(краткая презентация) </a:t>
            </a:r>
          </a:p>
          <a:p>
            <a:pPr lvl="0" algn="r"/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r"/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Принят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заседании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педагогического совета № 1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 31.08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2023 года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утвержден 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приказом  №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107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01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.08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2023 года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</a:t>
            </a:r>
          </a:p>
          <a:p>
            <a:pPr lvl="0" algn="just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согласован  Советом родителей</a:t>
            </a:r>
          </a:p>
          <a:p>
            <a:pPr lvl="0" algn="ctr"/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76646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428604"/>
            <a:ext cx="7211144" cy="10001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Взаимодействие МАДОУ с другими учреждениями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162464831"/>
              </p:ext>
            </p:extLst>
          </p:nvPr>
        </p:nvGraphicFramePr>
        <p:xfrm>
          <a:off x="971600" y="1214422"/>
          <a:ext cx="7815210" cy="50339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Контактная информация: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1340768"/>
            <a:ext cx="8244408" cy="4800600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Наш юридический адрес: </a:t>
            </a:r>
          </a:p>
          <a:p>
            <a:pPr algn="just"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453630, Республика Башкортостан,</a:t>
            </a:r>
          </a:p>
          <a:p>
            <a:pPr algn="just"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г. Баймак, улица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С.Чекмарева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36А</a:t>
            </a:r>
          </a:p>
          <a:p>
            <a:pPr>
              <a:buNone/>
            </a:pP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Телефон/факс: 8 (347 51) 2-19=91</a:t>
            </a:r>
          </a:p>
          <a:p>
            <a:pPr>
              <a:buNone/>
            </a:pP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Электронная почта: </a:t>
            </a:r>
            <a:r>
              <a:rPr lang="en-US" sz="30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ds.kubalyak.baimak@bk.ru</a:t>
            </a:r>
            <a:endParaRPr lang="ru-RU" sz="3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Cайт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https://kindergarten.02edu.ru/</a:t>
            </a:r>
          </a:p>
          <a:p>
            <a:pPr>
              <a:buNone/>
            </a:pPr>
            <a:endParaRPr lang="ru-RU" sz="3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Страница в ВК: 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https</a:t>
            </a:r>
            <a:r>
              <a:rPr lang="en-US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://vk.com/club175225940</a:t>
            </a:r>
          </a:p>
          <a:p>
            <a:pPr>
              <a:buNone/>
            </a:pPr>
            <a:endParaRPr lang="ru-RU" sz="3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buNone/>
            </a:pP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Руководитель:  </a:t>
            </a:r>
            <a:r>
              <a:rPr lang="ru-RU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Ягафарова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Тансулпан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Сайгафаровна</a:t>
            </a:r>
            <a:endParaRPr lang="ru-RU" sz="3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74638"/>
            <a:ext cx="7933588" cy="15396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274638"/>
            <a:ext cx="7704856" cy="6297634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</a:t>
            </a:r>
          </a:p>
          <a:p>
            <a:pPr lvl="0" algn="ctr">
              <a:buNone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5113" algn="just">
              <a:buNone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МАДОУ ЦРР д/с «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Кубэлэк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разработана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соответствии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1600" spc="-28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Федеральной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образовательной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программой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дошкольного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образования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(приказ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Министерства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Просвещения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Российской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Федерации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25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ноября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2022г.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№1028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"Об</a:t>
            </a:r>
            <a:r>
              <a:rPr lang="ru-RU" sz="1600" spc="30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Утверждении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Федеральной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образовательной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программы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дошкольного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образования"),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Федеральным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государственным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образовательным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стандартом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дошкольного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образования,</a:t>
            </a:r>
            <a:r>
              <a:rPr lang="ru-RU" sz="1600" spc="30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(приказ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Министерства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образования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науки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Российской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Федерации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17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октября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2013г.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№1155,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изменением,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внесенным приказом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Министерства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просвещения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Российской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Федерации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 21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января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2019г.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№31),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Порядком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разработки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утверждения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федеральных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основных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общеобразовательных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программ,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утверждённым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приказом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Министерства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просвещения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Российской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Федерации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30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сентября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2022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г.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№874,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письмом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Министерства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просвещения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Российской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Федерации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07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марта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2023г.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«Методические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рекомендации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реализации</a:t>
            </a:r>
            <a:r>
              <a:rPr lang="ru-RU" sz="1600" spc="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Федеральной</a:t>
            </a:r>
            <a:r>
              <a:rPr lang="ru-RU" sz="1600" spc="-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образовательной</a:t>
            </a:r>
            <a:r>
              <a:rPr lang="ru-RU" sz="1600" spc="-1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программы</a:t>
            </a:r>
            <a:r>
              <a:rPr lang="ru-RU" sz="1600" spc="-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дошкольного образования».</a:t>
            </a:r>
          </a:p>
          <a:p>
            <a:pPr lvl="0" algn="ctr">
              <a:buNone/>
            </a:pP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ctr">
              <a:buNone/>
            </a:pP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пройдите 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ссылке: </a:t>
            </a:r>
            <a:r>
              <a:rPr lang="en-US" sz="1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https://kindergarten.02edu.ru/sveden/education/obrazovatelnaya-programma/</a:t>
            </a:r>
            <a:endParaRPr lang="ru-RU" sz="16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600" u="sng" dirty="0" smtClean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endParaRPr lang="ru-RU" sz="1600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None/>
            </a:pP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2111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74638"/>
            <a:ext cx="7933588" cy="15396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0"/>
            <a:ext cx="8064896" cy="6669360"/>
          </a:xfrm>
        </p:spPr>
        <p:txBody>
          <a:bodyPr>
            <a:normAutofit fontScale="25000" lnSpcReduction="20000"/>
          </a:bodyPr>
          <a:lstStyle/>
          <a:p>
            <a:pPr lvl="0" algn="just"/>
            <a:endParaRPr lang="ru-RU" sz="5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buNone/>
            </a:pPr>
            <a:r>
              <a:rPr lang="ru-RU" sz="7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Цель:</a:t>
            </a:r>
            <a:r>
              <a:rPr lang="ru-RU" sz="7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разностороннее развитие личности ребёнка в период дошкольного детства с учётом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традиций. </a:t>
            </a:r>
            <a:endParaRPr lang="ru-RU" sz="72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lvl="0" indent="0" algn="just">
              <a:buNone/>
            </a:pPr>
            <a:r>
              <a:rPr lang="ru-RU" sz="8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Задачи реализации Программы:</a:t>
            </a:r>
            <a:endParaRPr lang="ru-RU" sz="4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6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единых для Российской Федерации содержания ДО и планируемых результатов освоения образовательной программы ДО;</a:t>
            </a:r>
            <a:endParaRPr lang="ru-RU" sz="60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6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приобщение детей (в соответствии с возрастными особенностями) к базовым ценностям российского народа -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</a:t>
            </a:r>
            <a:endParaRPr lang="ru-RU" sz="60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6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  <a:endParaRPr lang="ru-RU" sz="60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6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построение (структурирование) содержания образовательной деятельности на основе учёта возрастных и индивидуальных особенностей развития;</a:t>
            </a:r>
            <a:endParaRPr lang="ru-RU" sz="60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6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условий для равного доступа к образованию для всех детей дошкольного возраста с учётом разнообразия образовательных потребностей и индивидуальных возможностей;</a:t>
            </a:r>
            <a:endParaRPr lang="ru-RU" sz="60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6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охрана и укрепление физического и психического здоровья детей, в том числе их эмоционального благополучия; обеспечение развития физических, личностных, нравственных качеств и основ патриотизма, интеллектуальных и художественно-творческих способностей ребёнка, его инициативности, самостоятельности и ответственности;</a:t>
            </a:r>
            <a:endParaRPr lang="ru-RU" sz="60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6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психолого-педагогической поддержки семьи и повышение компетентности родителей (законных представителей) в вопросах воспитания, обучения и развития, охраны и укрепления здоровья детей, обеспечения их безопасности;</a:t>
            </a:r>
            <a:endParaRPr lang="ru-RU" sz="60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/>
            <a:r>
              <a:rPr lang="ru-RU" sz="6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достижение детьми на этапе завершения ДО уровня развития, необходимого и достаточного для успешного освоения ими образовательных программ начального общего </a:t>
            </a:r>
            <a:r>
              <a:rPr lang="ru-RU" sz="6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образования</a:t>
            </a:r>
          </a:p>
          <a:p>
            <a:pPr lvl="0" algn="just"/>
            <a:endParaRPr lang="ru-RU" sz="6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543956" cy="108012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Принципы реализации Программы: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1055589"/>
            <a:ext cx="7813532" cy="46840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полноценное проживание ребёнком всех этапов детства (младенческого, раннего и дошкольного возрастов), обогащение (амплификация) детского развития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87624" y="1610651"/>
            <a:ext cx="7813532" cy="64807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построение образовательной деятельности на основе индивидуальных особенностей каждого ребёнка, при котором сам ребёнок становится активным в выборе содержания своего образования, становится субъектом образования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187624" y="2345384"/>
            <a:ext cx="7790026" cy="81563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107000"/>
              </a:lnSpc>
              <a:spcBef>
                <a:spcPts val="600"/>
              </a:spcBef>
              <a:buClr>
                <a:srgbClr val="3891A7"/>
              </a:buClr>
              <a:buSzPct val="80000"/>
            </a:pP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содействие и сотрудничество детей и родителей (законных представителей), совершеннолетних членов семьи, принимающих участие в воспитании детей младенческого, раннего и дошкольного возрастов, а также педагогических работников (далее вместе - взрослые);</a:t>
            </a:r>
            <a:endParaRPr lang="ru-RU" sz="13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187624" y="3234066"/>
            <a:ext cx="7776912" cy="42325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признание ребёнка полноценным участником (субъектом) образовательных отношений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187624" y="4183567"/>
            <a:ext cx="7669516" cy="2630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сотрудничество ДОО с семьей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187624" y="3724256"/>
            <a:ext cx="7750871" cy="39237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поддержка инициативы детей в различных видах деятельности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187624" y="4516188"/>
            <a:ext cx="7746925" cy="45906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приобщение детей к социокультурным нормам, традициям семьи, общества и </a:t>
            </a:r>
            <a:r>
              <a:rPr lang="ru-RU" sz="15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госу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187624" y="5053414"/>
            <a:ext cx="7757427" cy="5040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познавательных интересов и познавательных действий ребёнка в различных </a:t>
            </a:r>
            <a:endParaRPr lang="ru-RU" sz="1500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5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видах </a:t>
            </a: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деятельности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187624" y="5644589"/>
            <a:ext cx="7781297" cy="576064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07000"/>
              </a:lnSpc>
              <a:spcBef>
                <a:spcPts val="600"/>
              </a:spcBef>
              <a:buClr>
                <a:srgbClr val="3891A7"/>
              </a:buClr>
              <a:buSzPct val="80000"/>
            </a:pP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возрастная адекватность дошкольного образования (соответствие условий, требований</a:t>
            </a:r>
            <a:r>
              <a:rPr lang="ru-RU" sz="15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50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методов </a:t>
            </a:r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возрасту и особенностям развития);</a:t>
            </a:r>
            <a:endParaRPr lang="ru-RU" sz="13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187624" y="6307771"/>
            <a:ext cx="7766832" cy="432048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учёт этнокультурной ситуации развития детей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84400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57166"/>
            <a:ext cx="8100392" cy="150019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Общее количество групп и воспитанников по возрастным группам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1357298"/>
            <a:ext cx="7814102" cy="528641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В учреждении функционируют 13 групп. Программа ориентирована на детей </a:t>
            </a:r>
          </a:p>
          <a:p>
            <a:pPr>
              <a:buNone/>
            </a:pP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от 2 месяцев и до 8 лет (по Уставу)</a:t>
            </a:r>
          </a:p>
          <a:p>
            <a:pPr>
              <a:buNone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Группы укомплектованы по одновозрастному принципу:</a:t>
            </a:r>
          </a:p>
          <a:p>
            <a:pPr lvl="0"/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две группы от 1,5 до 2 лет;</a:t>
            </a:r>
          </a:p>
          <a:p>
            <a:pPr lvl="0"/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две - от 3 до 4 лет;</a:t>
            </a:r>
          </a:p>
          <a:p>
            <a:pPr lvl="0"/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две - от 4 до 5 лет;</a:t>
            </a:r>
          </a:p>
          <a:p>
            <a:pPr lvl="0"/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две - от 5 до 6 лет;</a:t>
            </a:r>
          </a:p>
          <a:p>
            <a:pPr lvl="0"/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две - от 6 до 7 лет;</a:t>
            </a:r>
          </a:p>
          <a:p>
            <a:pPr lvl="0"/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две логопедической группы компенсирующей направленности от 4-х до 8 лет</a:t>
            </a:r>
          </a:p>
          <a:p>
            <a:pPr lvl="0"/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группа кратковременного пребывания от 1,5 до 4 лет. </a:t>
            </a:r>
          </a:p>
          <a:p>
            <a:pPr lvl="0"/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2296" lvl="0" indent="0">
              <a:lnSpc>
                <a:spcPct val="120000"/>
              </a:lnSpc>
              <a:buNone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   1) Группа 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компенсирующей направленности 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 дневном режиме с 10,5 часовым 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пребыванием детей укомплектована по составу с тяжелыми нарушениями развития (ТНР),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испытывающие трудности в освоении образовательных программ, развитии, социальной адаптации;</a:t>
            </a:r>
          </a:p>
          <a:p>
            <a:pPr lvl="0" algn="just"/>
            <a:endParaRPr lang="ru-RU" sz="1800" dirty="0" smtClean="0">
              <a:solidFill>
                <a:srgbClr val="002060"/>
              </a:solidFill>
            </a:endParaRPr>
          </a:p>
          <a:p>
            <a:pPr lvl="0">
              <a:buNone/>
            </a:pP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818072" cy="114300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Воспитательно-образовательная и коррекционная работа: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148529465"/>
              </p:ext>
            </p:extLst>
          </p:nvPr>
        </p:nvGraphicFramePr>
        <p:xfrm>
          <a:off x="1331640" y="1571625"/>
          <a:ext cx="7602810" cy="4676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65403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имеет: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857232"/>
            <a:ext cx="7933588" cy="5391168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Целевой раздел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Содержательный раздел/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рограмма воспитания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Организационный раздел 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42976" y="2357430"/>
            <a:ext cx="7643866" cy="857256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 соответствии с требованиями ФГОС ДО и ФОП ДО</a:t>
            </a:r>
          </a:p>
          <a:p>
            <a:pPr algn="ctr"/>
            <a:r>
              <a:rPr lang="ru-RU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программа состоит из двух частей:</a:t>
            </a:r>
            <a:endParaRPr lang="ru-RU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42976" y="3857628"/>
            <a:ext cx="3643338" cy="2500330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Обязательная часть 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(объем не менее 60% от её общего объёма)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29190" y="3857628"/>
            <a:ext cx="3714776" cy="2500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Вариативная часть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(часть, формируемая участниками образовательных отношений) – не более 40%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3286116" y="3286124"/>
            <a:ext cx="285752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6429388" y="3286124"/>
            <a:ext cx="285752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2714612" y="2285992"/>
            <a:ext cx="3929090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20000"/>
          </a:bodyPr>
          <a:lstStyle/>
          <a:p>
            <a:endParaRPr lang="ru-RU" sz="1800" b="1" dirty="0" smtClean="0"/>
          </a:p>
          <a:p>
            <a:pPr algn="ctr">
              <a:buNone/>
            </a:pP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Речевое развитие</a:t>
            </a:r>
            <a:endParaRPr lang="ru-RU" sz="23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00100" y="571480"/>
            <a:ext cx="7429552" cy="142876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Образовательные области,  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обеспечивающие разностороннее</a:t>
            </a:r>
          </a:p>
          <a:p>
            <a:pPr lvl="0"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развитие детей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3357562"/>
            <a:ext cx="3214710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Познавательное развитие</a:t>
            </a:r>
            <a:endParaRPr lang="ru-RU" sz="2800" dirty="0" smtClean="0">
              <a:solidFill>
                <a:schemeClr val="bg1"/>
              </a:solidFill>
              <a:latin typeface="Arial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4714884"/>
            <a:ext cx="3571900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Социально- коммуникативное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развитие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72066" y="4714884"/>
            <a:ext cx="3643338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Художественно – эстетическое</a:t>
            </a:r>
            <a:endParaRPr lang="ru-RU" dirty="0" smtClean="0">
              <a:solidFill>
                <a:schemeClr val="bg1"/>
              </a:solidFill>
              <a:latin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развитие</a:t>
            </a:r>
            <a:endParaRPr lang="ru-RU" dirty="0" smtClean="0">
              <a:solidFill>
                <a:schemeClr val="bg1"/>
              </a:solidFill>
              <a:latin typeface="Arial" pitchFamily="34" charset="0"/>
            </a:endParaRPr>
          </a:p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429256" y="3357562"/>
            <a:ext cx="3500462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Физическое развитие</a:t>
            </a:r>
            <a:endParaRPr lang="ru-RU" sz="2800" dirty="0" smtClean="0">
              <a:solidFill>
                <a:schemeClr val="bg1"/>
              </a:solidFill>
              <a:latin typeface="Arial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9" name="5-конечная звезда 8"/>
          <p:cNvSpPr/>
          <p:nvPr/>
        </p:nvSpPr>
        <p:spPr>
          <a:xfrm>
            <a:off x="3571868" y="3000372"/>
            <a:ext cx="1785950" cy="164307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428604"/>
            <a:ext cx="8472518" cy="92869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Сотрудничество педагогического коллектива  с семьями детей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697367960"/>
              </p:ext>
            </p:extLst>
          </p:nvPr>
        </p:nvGraphicFramePr>
        <p:xfrm>
          <a:off x="1115616" y="1285860"/>
          <a:ext cx="7571184" cy="5038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1016</TotalTime>
  <Words>933</Words>
  <Application>Microsoft Office PowerPoint</Application>
  <PresentationFormat>Экран (4:3)</PresentationFormat>
  <Paragraphs>148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Солнцестояние</vt:lpstr>
      <vt:lpstr>Слайд 1</vt:lpstr>
      <vt:lpstr> </vt:lpstr>
      <vt:lpstr> </vt:lpstr>
      <vt:lpstr>Принципы реализации Программы:</vt:lpstr>
      <vt:lpstr>Общее количество групп и воспитанников по возрастным группам </vt:lpstr>
      <vt:lpstr>Воспитательно-образовательная и коррекционная работа:</vt:lpstr>
      <vt:lpstr>Образовательная программа имеет:</vt:lpstr>
      <vt:lpstr>Слайд 8</vt:lpstr>
      <vt:lpstr>Сотрудничество педагогического коллектива  с семьями детей</vt:lpstr>
      <vt:lpstr>Взаимодействие МАДОУ с другими учреждениями </vt:lpstr>
      <vt:lpstr>Контактная информация: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  Образовательная программа дошкольного образования  муниципального автономного дошкольного образовательного учреждения  Центр развития ребенка - детский сад  «Звездный»  г. Баймак  муниципального района Баймакский район   Республики Башкортостан </dc:title>
  <cp:lastModifiedBy>АСЛАН</cp:lastModifiedBy>
  <cp:revision>89</cp:revision>
  <dcterms:modified xsi:type="dcterms:W3CDTF">2023-11-03T04:09:46Z</dcterms:modified>
</cp:coreProperties>
</file>